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754"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D9809-0935-0A68-6629-E3B1653B0D6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6C12997A-6A62-D3D3-1F07-098B0A0EA9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6AAA7AF3-CC73-8013-677F-6480343C246A}"/>
              </a:ext>
            </a:extLst>
          </p:cNvPr>
          <p:cNvSpPr>
            <a:spLocks noGrp="1"/>
          </p:cNvSpPr>
          <p:nvPr>
            <p:ph type="dt" sz="half" idx="10"/>
          </p:nvPr>
        </p:nvSpPr>
        <p:spPr/>
        <p:txBody>
          <a:bodyPr/>
          <a:lstStyle/>
          <a:p>
            <a:fld id="{07F44D71-B659-468F-8E9B-7621EB824C9A}" type="datetimeFigureOut">
              <a:rPr lang="en-GB" smtClean="0"/>
              <a:t>14/10/2026</a:t>
            </a:fld>
            <a:endParaRPr lang="en-GB"/>
          </a:p>
        </p:txBody>
      </p:sp>
      <p:sp>
        <p:nvSpPr>
          <p:cNvPr id="5" name="Footer Placeholder 4">
            <a:extLst>
              <a:ext uri="{FF2B5EF4-FFF2-40B4-BE49-F238E27FC236}">
                <a16:creationId xmlns:a16="http://schemas.microsoft.com/office/drawing/2014/main" id="{52644FE1-910A-DF7C-F449-F9113CDA55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7B0E969-CCAA-90CC-4C06-40609E3C78E5}"/>
              </a:ext>
            </a:extLst>
          </p:cNvPr>
          <p:cNvSpPr>
            <a:spLocks noGrp="1"/>
          </p:cNvSpPr>
          <p:nvPr>
            <p:ph type="sldNum" sz="quarter" idx="12"/>
          </p:nvPr>
        </p:nvSpPr>
        <p:spPr/>
        <p:txBody>
          <a:bodyPr/>
          <a:lstStyle/>
          <a:p>
            <a:fld id="{29E0F9DC-0DB8-4048-A94C-991EBDA1D4A7}" type="slidenum">
              <a:rPr lang="en-GB" smtClean="0"/>
              <a:t>‹#›</a:t>
            </a:fld>
            <a:endParaRPr lang="en-GB"/>
          </a:p>
        </p:txBody>
      </p:sp>
    </p:spTree>
    <p:extLst>
      <p:ext uri="{BB962C8B-B14F-4D97-AF65-F5344CB8AC3E}">
        <p14:creationId xmlns:p14="http://schemas.microsoft.com/office/powerpoint/2010/main" val="2851606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C6AB5-AA3C-3015-CB48-CCAE88A62EDB}"/>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46E148B5-D7D2-6749-EA91-05E8FBA4F81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F326105-14F8-AD7E-E1BF-65999BD5D9E4}"/>
              </a:ext>
            </a:extLst>
          </p:cNvPr>
          <p:cNvSpPr>
            <a:spLocks noGrp="1"/>
          </p:cNvSpPr>
          <p:nvPr>
            <p:ph type="dt" sz="half" idx="10"/>
          </p:nvPr>
        </p:nvSpPr>
        <p:spPr/>
        <p:txBody>
          <a:bodyPr/>
          <a:lstStyle/>
          <a:p>
            <a:fld id="{07F44D71-B659-468F-8E9B-7621EB824C9A}" type="datetimeFigureOut">
              <a:rPr lang="en-GB" smtClean="0"/>
              <a:t>14/10/2026</a:t>
            </a:fld>
            <a:endParaRPr lang="en-GB"/>
          </a:p>
        </p:txBody>
      </p:sp>
      <p:sp>
        <p:nvSpPr>
          <p:cNvPr id="5" name="Footer Placeholder 4">
            <a:extLst>
              <a:ext uri="{FF2B5EF4-FFF2-40B4-BE49-F238E27FC236}">
                <a16:creationId xmlns:a16="http://schemas.microsoft.com/office/drawing/2014/main" id="{F91578DF-89AC-78F8-8A98-7A7837DCB4B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2473693-B54C-2465-E05C-40CBB7D1A1B9}"/>
              </a:ext>
            </a:extLst>
          </p:cNvPr>
          <p:cNvSpPr>
            <a:spLocks noGrp="1"/>
          </p:cNvSpPr>
          <p:nvPr>
            <p:ph type="sldNum" sz="quarter" idx="12"/>
          </p:nvPr>
        </p:nvSpPr>
        <p:spPr/>
        <p:txBody>
          <a:bodyPr/>
          <a:lstStyle/>
          <a:p>
            <a:fld id="{29E0F9DC-0DB8-4048-A94C-991EBDA1D4A7}" type="slidenum">
              <a:rPr lang="en-GB" smtClean="0"/>
              <a:t>‹#›</a:t>
            </a:fld>
            <a:endParaRPr lang="en-GB"/>
          </a:p>
        </p:txBody>
      </p:sp>
    </p:spTree>
    <p:extLst>
      <p:ext uri="{BB962C8B-B14F-4D97-AF65-F5344CB8AC3E}">
        <p14:creationId xmlns:p14="http://schemas.microsoft.com/office/powerpoint/2010/main" val="2230498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760FF-A10A-E685-9A06-7CE333EE2CE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7968527F-FEC3-EC51-1F92-A284BDB7A3A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64D748E-64D2-A13A-F321-1E9F62024779}"/>
              </a:ext>
            </a:extLst>
          </p:cNvPr>
          <p:cNvSpPr>
            <a:spLocks noGrp="1"/>
          </p:cNvSpPr>
          <p:nvPr>
            <p:ph type="dt" sz="half" idx="10"/>
          </p:nvPr>
        </p:nvSpPr>
        <p:spPr/>
        <p:txBody>
          <a:bodyPr/>
          <a:lstStyle/>
          <a:p>
            <a:fld id="{07F44D71-B659-468F-8E9B-7621EB824C9A}" type="datetimeFigureOut">
              <a:rPr lang="en-GB" smtClean="0"/>
              <a:t>14/10/2026</a:t>
            </a:fld>
            <a:endParaRPr lang="en-GB"/>
          </a:p>
        </p:txBody>
      </p:sp>
      <p:sp>
        <p:nvSpPr>
          <p:cNvPr id="5" name="Footer Placeholder 4">
            <a:extLst>
              <a:ext uri="{FF2B5EF4-FFF2-40B4-BE49-F238E27FC236}">
                <a16:creationId xmlns:a16="http://schemas.microsoft.com/office/drawing/2014/main" id="{40D652C5-934A-987D-5C4E-665A5CD8D1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5F97DE7-A5D9-51E0-2052-51791DB77247}"/>
              </a:ext>
            </a:extLst>
          </p:cNvPr>
          <p:cNvSpPr>
            <a:spLocks noGrp="1"/>
          </p:cNvSpPr>
          <p:nvPr>
            <p:ph type="sldNum" sz="quarter" idx="12"/>
          </p:nvPr>
        </p:nvSpPr>
        <p:spPr/>
        <p:txBody>
          <a:bodyPr/>
          <a:lstStyle/>
          <a:p>
            <a:fld id="{29E0F9DC-0DB8-4048-A94C-991EBDA1D4A7}" type="slidenum">
              <a:rPr lang="en-GB" smtClean="0"/>
              <a:t>‹#›</a:t>
            </a:fld>
            <a:endParaRPr lang="en-GB"/>
          </a:p>
        </p:txBody>
      </p:sp>
    </p:spTree>
    <p:extLst>
      <p:ext uri="{BB962C8B-B14F-4D97-AF65-F5344CB8AC3E}">
        <p14:creationId xmlns:p14="http://schemas.microsoft.com/office/powerpoint/2010/main" val="2769634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DB7A8-D87F-C0DA-7656-38BBF9BE8A1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D5EF324-4BBA-8DA5-78C4-CFE8FEFDC31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E5AAC575-71C7-2C60-CFF0-97B5C2DB90F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BC69A4BF-970F-D5E8-36BC-08F8750E2F3D}"/>
              </a:ext>
            </a:extLst>
          </p:cNvPr>
          <p:cNvSpPr>
            <a:spLocks noGrp="1"/>
          </p:cNvSpPr>
          <p:nvPr>
            <p:ph type="dt" sz="half" idx="10"/>
          </p:nvPr>
        </p:nvSpPr>
        <p:spPr/>
        <p:txBody>
          <a:bodyPr/>
          <a:lstStyle/>
          <a:p>
            <a:fld id="{07F44D71-B659-468F-8E9B-7621EB824C9A}" type="datetimeFigureOut">
              <a:rPr lang="en-GB" smtClean="0"/>
              <a:t>14/10/2026</a:t>
            </a:fld>
            <a:endParaRPr lang="en-GB"/>
          </a:p>
        </p:txBody>
      </p:sp>
      <p:sp>
        <p:nvSpPr>
          <p:cNvPr id="6" name="Footer Placeholder 5">
            <a:extLst>
              <a:ext uri="{FF2B5EF4-FFF2-40B4-BE49-F238E27FC236}">
                <a16:creationId xmlns:a16="http://schemas.microsoft.com/office/drawing/2014/main" id="{36B5FFEC-45B3-3539-E2C1-F03D401D074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56395-60E2-AB38-DE31-AE2522B7A216}"/>
              </a:ext>
            </a:extLst>
          </p:cNvPr>
          <p:cNvSpPr>
            <a:spLocks noGrp="1"/>
          </p:cNvSpPr>
          <p:nvPr>
            <p:ph type="sldNum" sz="quarter" idx="12"/>
          </p:nvPr>
        </p:nvSpPr>
        <p:spPr/>
        <p:txBody>
          <a:bodyPr/>
          <a:lstStyle/>
          <a:p>
            <a:fld id="{29E0F9DC-0DB8-4048-A94C-991EBDA1D4A7}" type="slidenum">
              <a:rPr lang="en-GB" smtClean="0"/>
              <a:t>‹#›</a:t>
            </a:fld>
            <a:endParaRPr lang="en-GB"/>
          </a:p>
        </p:txBody>
      </p:sp>
    </p:spTree>
    <p:extLst>
      <p:ext uri="{BB962C8B-B14F-4D97-AF65-F5344CB8AC3E}">
        <p14:creationId xmlns:p14="http://schemas.microsoft.com/office/powerpoint/2010/main" val="860942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0FD12-424C-A872-055D-54DFE6F9A7B0}"/>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0D5A482F-62F6-7B25-5AAA-8F401D3D55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1A4C9F3-5C45-0FD2-3480-D7DF531ECA1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5A6D29F4-6033-4964-1F98-5EF2084573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1700CF8-419B-C027-74F3-31DD26C447B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98300022-9705-6E86-B2DC-5909CE66BC3F}"/>
              </a:ext>
            </a:extLst>
          </p:cNvPr>
          <p:cNvSpPr>
            <a:spLocks noGrp="1"/>
          </p:cNvSpPr>
          <p:nvPr>
            <p:ph type="dt" sz="half" idx="10"/>
          </p:nvPr>
        </p:nvSpPr>
        <p:spPr/>
        <p:txBody>
          <a:bodyPr/>
          <a:lstStyle/>
          <a:p>
            <a:fld id="{07F44D71-B659-468F-8E9B-7621EB824C9A}" type="datetimeFigureOut">
              <a:rPr lang="en-GB" smtClean="0"/>
              <a:t>14/10/2026</a:t>
            </a:fld>
            <a:endParaRPr lang="en-GB"/>
          </a:p>
        </p:txBody>
      </p:sp>
      <p:sp>
        <p:nvSpPr>
          <p:cNvPr id="8" name="Footer Placeholder 7">
            <a:extLst>
              <a:ext uri="{FF2B5EF4-FFF2-40B4-BE49-F238E27FC236}">
                <a16:creationId xmlns:a16="http://schemas.microsoft.com/office/drawing/2014/main" id="{64C360AA-1A91-3EB7-7CEC-4CACA508F4F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C922EB9-8919-F21F-DF3E-2CE7B605B387}"/>
              </a:ext>
            </a:extLst>
          </p:cNvPr>
          <p:cNvSpPr>
            <a:spLocks noGrp="1"/>
          </p:cNvSpPr>
          <p:nvPr>
            <p:ph type="sldNum" sz="quarter" idx="12"/>
          </p:nvPr>
        </p:nvSpPr>
        <p:spPr/>
        <p:txBody>
          <a:bodyPr/>
          <a:lstStyle/>
          <a:p>
            <a:fld id="{29E0F9DC-0DB8-4048-A94C-991EBDA1D4A7}" type="slidenum">
              <a:rPr lang="en-GB" smtClean="0"/>
              <a:t>‹#›</a:t>
            </a:fld>
            <a:endParaRPr lang="en-GB"/>
          </a:p>
        </p:txBody>
      </p:sp>
    </p:spTree>
    <p:extLst>
      <p:ext uri="{BB962C8B-B14F-4D97-AF65-F5344CB8AC3E}">
        <p14:creationId xmlns:p14="http://schemas.microsoft.com/office/powerpoint/2010/main" val="3463560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24C10-1021-902D-626C-09C302DE3E5B}"/>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7D7CC8B0-5142-764B-CF57-DD3F98FC7F13}"/>
              </a:ext>
            </a:extLst>
          </p:cNvPr>
          <p:cNvSpPr>
            <a:spLocks noGrp="1"/>
          </p:cNvSpPr>
          <p:nvPr>
            <p:ph type="dt" sz="half" idx="10"/>
          </p:nvPr>
        </p:nvSpPr>
        <p:spPr/>
        <p:txBody>
          <a:bodyPr/>
          <a:lstStyle/>
          <a:p>
            <a:fld id="{07F44D71-B659-468F-8E9B-7621EB824C9A}" type="datetimeFigureOut">
              <a:rPr lang="en-GB" smtClean="0"/>
              <a:t>14/10/2026</a:t>
            </a:fld>
            <a:endParaRPr lang="en-GB"/>
          </a:p>
        </p:txBody>
      </p:sp>
      <p:sp>
        <p:nvSpPr>
          <p:cNvPr id="4" name="Footer Placeholder 3">
            <a:extLst>
              <a:ext uri="{FF2B5EF4-FFF2-40B4-BE49-F238E27FC236}">
                <a16:creationId xmlns:a16="http://schemas.microsoft.com/office/drawing/2014/main" id="{4814006E-C86A-4066-26A0-E497CD4E61C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3D4B5A3-8BF6-D1AF-C8B6-C29721DF5763}"/>
              </a:ext>
            </a:extLst>
          </p:cNvPr>
          <p:cNvSpPr>
            <a:spLocks noGrp="1"/>
          </p:cNvSpPr>
          <p:nvPr>
            <p:ph type="sldNum" sz="quarter" idx="12"/>
          </p:nvPr>
        </p:nvSpPr>
        <p:spPr/>
        <p:txBody>
          <a:bodyPr/>
          <a:lstStyle/>
          <a:p>
            <a:fld id="{29E0F9DC-0DB8-4048-A94C-991EBDA1D4A7}" type="slidenum">
              <a:rPr lang="en-GB" smtClean="0"/>
              <a:t>‹#›</a:t>
            </a:fld>
            <a:endParaRPr lang="en-GB"/>
          </a:p>
        </p:txBody>
      </p:sp>
    </p:spTree>
    <p:extLst>
      <p:ext uri="{BB962C8B-B14F-4D97-AF65-F5344CB8AC3E}">
        <p14:creationId xmlns:p14="http://schemas.microsoft.com/office/powerpoint/2010/main" val="950987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CF19D3-7C00-9422-C7CB-A5B4958FB87C}"/>
              </a:ext>
            </a:extLst>
          </p:cNvPr>
          <p:cNvSpPr>
            <a:spLocks noGrp="1"/>
          </p:cNvSpPr>
          <p:nvPr>
            <p:ph type="dt" sz="half" idx="10"/>
          </p:nvPr>
        </p:nvSpPr>
        <p:spPr/>
        <p:txBody>
          <a:bodyPr/>
          <a:lstStyle/>
          <a:p>
            <a:fld id="{07F44D71-B659-468F-8E9B-7621EB824C9A}" type="datetimeFigureOut">
              <a:rPr lang="en-GB" smtClean="0"/>
              <a:t>14/10/2026</a:t>
            </a:fld>
            <a:endParaRPr lang="en-GB"/>
          </a:p>
        </p:txBody>
      </p:sp>
      <p:sp>
        <p:nvSpPr>
          <p:cNvPr id="3" name="Footer Placeholder 2">
            <a:extLst>
              <a:ext uri="{FF2B5EF4-FFF2-40B4-BE49-F238E27FC236}">
                <a16:creationId xmlns:a16="http://schemas.microsoft.com/office/drawing/2014/main" id="{A2571896-A178-3F0A-3411-FB9EEFD3D24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681D5FC-E9F4-FA31-8C87-5FAF5C8D6281}"/>
              </a:ext>
            </a:extLst>
          </p:cNvPr>
          <p:cNvSpPr>
            <a:spLocks noGrp="1"/>
          </p:cNvSpPr>
          <p:nvPr>
            <p:ph type="sldNum" sz="quarter" idx="12"/>
          </p:nvPr>
        </p:nvSpPr>
        <p:spPr/>
        <p:txBody>
          <a:bodyPr/>
          <a:lstStyle/>
          <a:p>
            <a:fld id="{29E0F9DC-0DB8-4048-A94C-991EBDA1D4A7}" type="slidenum">
              <a:rPr lang="en-GB" smtClean="0"/>
              <a:t>‹#›</a:t>
            </a:fld>
            <a:endParaRPr lang="en-GB"/>
          </a:p>
        </p:txBody>
      </p:sp>
    </p:spTree>
    <p:extLst>
      <p:ext uri="{BB962C8B-B14F-4D97-AF65-F5344CB8AC3E}">
        <p14:creationId xmlns:p14="http://schemas.microsoft.com/office/powerpoint/2010/main" val="257653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80B2A-B2A5-F01E-B0B4-80D2093E27D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24328AFB-8A0C-B0B4-6BA2-C4CC01D32C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2C4BA070-7CC8-5BE2-F85C-50724C5713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1FA3D1E-ACE5-6C7A-CC19-4D63F266A324}"/>
              </a:ext>
            </a:extLst>
          </p:cNvPr>
          <p:cNvSpPr>
            <a:spLocks noGrp="1"/>
          </p:cNvSpPr>
          <p:nvPr>
            <p:ph type="dt" sz="half" idx="10"/>
          </p:nvPr>
        </p:nvSpPr>
        <p:spPr/>
        <p:txBody>
          <a:bodyPr/>
          <a:lstStyle/>
          <a:p>
            <a:fld id="{07F44D71-B659-468F-8E9B-7621EB824C9A}" type="datetimeFigureOut">
              <a:rPr lang="en-GB" smtClean="0"/>
              <a:t>14/10/2026</a:t>
            </a:fld>
            <a:endParaRPr lang="en-GB"/>
          </a:p>
        </p:txBody>
      </p:sp>
      <p:sp>
        <p:nvSpPr>
          <p:cNvPr id="6" name="Footer Placeholder 5">
            <a:extLst>
              <a:ext uri="{FF2B5EF4-FFF2-40B4-BE49-F238E27FC236}">
                <a16:creationId xmlns:a16="http://schemas.microsoft.com/office/drawing/2014/main" id="{9494C72C-8DB2-BFB4-8C67-5D0DFCC24F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67FA9DC-8171-9CC0-5C40-0678A1FF27B5}"/>
              </a:ext>
            </a:extLst>
          </p:cNvPr>
          <p:cNvSpPr>
            <a:spLocks noGrp="1"/>
          </p:cNvSpPr>
          <p:nvPr>
            <p:ph type="sldNum" sz="quarter" idx="12"/>
          </p:nvPr>
        </p:nvSpPr>
        <p:spPr/>
        <p:txBody>
          <a:bodyPr/>
          <a:lstStyle/>
          <a:p>
            <a:fld id="{29E0F9DC-0DB8-4048-A94C-991EBDA1D4A7}" type="slidenum">
              <a:rPr lang="en-GB" smtClean="0"/>
              <a:t>‹#›</a:t>
            </a:fld>
            <a:endParaRPr lang="en-GB"/>
          </a:p>
        </p:txBody>
      </p:sp>
    </p:spTree>
    <p:extLst>
      <p:ext uri="{BB962C8B-B14F-4D97-AF65-F5344CB8AC3E}">
        <p14:creationId xmlns:p14="http://schemas.microsoft.com/office/powerpoint/2010/main" val="4273003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9603E-DD7E-2403-8EFD-4A495931170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566FAE48-3EF8-B05A-9964-6B8E78C0B3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27991C8-3F60-1382-43BA-6AD391C93C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290C272-5C8E-5237-0C0D-01D509082F5C}"/>
              </a:ext>
            </a:extLst>
          </p:cNvPr>
          <p:cNvSpPr>
            <a:spLocks noGrp="1"/>
          </p:cNvSpPr>
          <p:nvPr>
            <p:ph type="dt" sz="half" idx="10"/>
          </p:nvPr>
        </p:nvSpPr>
        <p:spPr/>
        <p:txBody>
          <a:bodyPr/>
          <a:lstStyle/>
          <a:p>
            <a:fld id="{07F44D71-B659-468F-8E9B-7621EB824C9A}" type="datetimeFigureOut">
              <a:rPr lang="en-GB" smtClean="0"/>
              <a:t>14/10/2026</a:t>
            </a:fld>
            <a:endParaRPr lang="en-GB"/>
          </a:p>
        </p:txBody>
      </p:sp>
      <p:sp>
        <p:nvSpPr>
          <p:cNvPr id="6" name="Footer Placeholder 5">
            <a:extLst>
              <a:ext uri="{FF2B5EF4-FFF2-40B4-BE49-F238E27FC236}">
                <a16:creationId xmlns:a16="http://schemas.microsoft.com/office/drawing/2014/main" id="{9CDA7D5F-3F37-C60F-EA4F-9E76A8630E8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B8681B5-92B9-3E20-B326-E2E60E91BF4C}"/>
              </a:ext>
            </a:extLst>
          </p:cNvPr>
          <p:cNvSpPr>
            <a:spLocks noGrp="1"/>
          </p:cNvSpPr>
          <p:nvPr>
            <p:ph type="sldNum" sz="quarter" idx="12"/>
          </p:nvPr>
        </p:nvSpPr>
        <p:spPr/>
        <p:txBody>
          <a:bodyPr/>
          <a:lstStyle/>
          <a:p>
            <a:fld id="{29E0F9DC-0DB8-4048-A94C-991EBDA1D4A7}" type="slidenum">
              <a:rPr lang="en-GB" smtClean="0"/>
              <a:t>‹#›</a:t>
            </a:fld>
            <a:endParaRPr lang="en-GB"/>
          </a:p>
        </p:txBody>
      </p:sp>
    </p:spTree>
    <p:extLst>
      <p:ext uri="{BB962C8B-B14F-4D97-AF65-F5344CB8AC3E}">
        <p14:creationId xmlns:p14="http://schemas.microsoft.com/office/powerpoint/2010/main" val="2866766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FA67F-C4F5-188A-702D-AE188FBB2C2A}"/>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47A55D17-D571-8386-1BF0-B5A1F2DEED7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C70E4DB-1649-05C5-66B5-611B34EF802A}"/>
              </a:ext>
            </a:extLst>
          </p:cNvPr>
          <p:cNvSpPr>
            <a:spLocks noGrp="1"/>
          </p:cNvSpPr>
          <p:nvPr>
            <p:ph type="dt" sz="half" idx="10"/>
          </p:nvPr>
        </p:nvSpPr>
        <p:spPr/>
        <p:txBody>
          <a:bodyPr/>
          <a:lstStyle/>
          <a:p>
            <a:fld id="{07F44D71-B659-468F-8E9B-7621EB824C9A}" type="datetimeFigureOut">
              <a:rPr lang="en-GB" smtClean="0"/>
              <a:t>14/10/2026</a:t>
            </a:fld>
            <a:endParaRPr lang="en-GB"/>
          </a:p>
        </p:txBody>
      </p:sp>
      <p:sp>
        <p:nvSpPr>
          <p:cNvPr id="5" name="Footer Placeholder 4">
            <a:extLst>
              <a:ext uri="{FF2B5EF4-FFF2-40B4-BE49-F238E27FC236}">
                <a16:creationId xmlns:a16="http://schemas.microsoft.com/office/drawing/2014/main" id="{E3F586EF-D8B3-5769-FE18-376C05C53B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75C3AFE-331B-6920-0B5A-F5F35B4C5122}"/>
              </a:ext>
            </a:extLst>
          </p:cNvPr>
          <p:cNvSpPr>
            <a:spLocks noGrp="1"/>
          </p:cNvSpPr>
          <p:nvPr>
            <p:ph type="sldNum" sz="quarter" idx="12"/>
          </p:nvPr>
        </p:nvSpPr>
        <p:spPr/>
        <p:txBody>
          <a:bodyPr/>
          <a:lstStyle/>
          <a:p>
            <a:fld id="{29E0F9DC-0DB8-4048-A94C-991EBDA1D4A7}" type="slidenum">
              <a:rPr lang="en-GB" smtClean="0"/>
              <a:t>‹#›</a:t>
            </a:fld>
            <a:endParaRPr lang="en-GB"/>
          </a:p>
        </p:txBody>
      </p:sp>
    </p:spTree>
    <p:extLst>
      <p:ext uri="{BB962C8B-B14F-4D97-AF65-F5344CB8AC3E}">
        <p14:creationId xmlns:p14="http://schemas.microsoft.com/office/powerpoint/2010/main" val="2606316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C58476-51F1-1B4A-2CEB-AD9E37201B83}"/>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23DFBA51-D6B2-52C4-C448-1E67AB3D25D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8CDF538-BFF0-B107-1CB5-A3FEE5F9CC37}"/>
              </a:ext>
            </a:extLst>
          </p:cNvPr>
          <p:cNvSpPr>
            <a:spLocks noGrp="1"/>
          </p:cNvSpPr>
          <p:nvPr>
            <p:ph type="dt" sz="half" idx="10"/>
          </p:nvPr>
        </p:nvSpPr>
        <p:spPr/>
        <p:txBody>
          <a:bodyPr/>
          <a:lstStyle/>
          <a:p>
            <a:fld id="{07F44D71-B659-468F-8E9B-7621EB824C9A}" type="datetimeFigureOut">
              <a:rPr lang="en-GB" smtClean="0"/>
              <a:t>14/10/2026</a:t>
            </a:fld>
            <a:endParaRPr lang="en-GB"/>
          </a:p>
        </p:txBody>
      </p:sp>
      <p:sp>
        <p:nvSpPr>
          <p:cNvPr id="5" name="Footer Placeholder 4">
            <a:extLst>
              <a:ext uri="{FF2B5EF4-FFF2-40B4-BE49-F238E27FC236}">
                <a16:creationId xmlns:a16="http://schemas.microsoft.com/office/drawing/2014/main" id="{E373DA45-D07C-6539-90FA-6FB7101A82B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C1AE3EC-7DBC-3174-85B9-09A78BDE0C68}"/>
              </a:ext>
            </a:extLst>
          </p:cNvPr>
          <p:cNvSpPr>
            <a:spLocks noGrp="1"/>
          </p:cNvSpPr>
          <p:nvPr>
            <p:ph type="sldNum" sz="quarter" idx="12"/>
          </p:nvPr>
        </p:nvSpPr>
        <p:spPr/>
        <p:txBody>
          <a:bodyPr/>
          <a:lstStyle/>
          <a:p>
            <a:fld id="{29E0F9DC-0DB8-4048-A94C-991EBDA1D4A7}" type="slidenum">
              <a:rPr lang="en-GB" smtClean="0"/>
              <a:t>‹#›</a:t>
            </a:fld>
            <a:endParaRPr lang="en-GB"/>
          </a:p>
        </p:txBody>
      </p:sp>
    </p:spTree>
    <p:extLst>
      <p:ext uri="{BB962C8B-B14F-4D97-AF65-F5344CB8AC3E}">
        <p14:creationId xmlns:p14="http://schemas.microsoft.com/office/powerpoint/2010/main" val="3098455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4253DA-9A41-BBA5-6EF1-07D3541787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DDEA152C-279E-EF47-E153-FE767E166A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2F513FC-432A-B98A-0F57-2EC64F328A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7F44D71-B659-468F-8E9B-7621EB824C9A}" type="datetimeFigureOut">
              <a:rPr lang="en-GB" smtClean="0"/>
              <a:t>14/10/2026</a:t>
            </a:fld>
            <a:endParaRPr lang="en-GB"/>
          </a:p>
        </p:txBody>
      </p:sp>
      <p:sp>
        <p:nvSpPr>
          <p:cNvPr id="5" name="Footer Placeholder 4">
            <a:extLst>
              <a:ext uri="{FF2B5EF4-FFF2-40B4-BE49-F238E27FC236}">
                <a16:creationId xmlns:a16="http://schemas.microsoft.com/office/drawing/2014/main" id="{98A16E5F-2AE4-6FE8-1869-E4BFDD677B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998EB8FB-C8FA-19D7-4922-142B383240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9E0F9DC-0DB8-4048-A94C-991EBDA1D4A7}" type="slidenum">
              <a:rPr lang="en-GB" smtClean="0"/>
              <a:t>‹#›</a:t>
            </a:fld>
            <a:endParaRPr lang="en-GB"/>
          </a:p>
        </p:txBody>
      </p:sp>
    </p:spTree>
    <p:extLst>
      <p:ext uri="{BB962C8B-B14F-4D97-AF65-F5344CB8AC3E}">
        <p14:creationId xmlns:p14="http://schemas.microsoft.com/office/powerpoint/2010/main" val="10850551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0EAD464E-1331-FBE8-A3AD-04ACB846F2EB}"/>
              </a:ext>
            </a:extLst>
          </p:cNvPr>
          <p:cNvSpPr/>
          <p:nvPr/>
        </p:nvSpPr>
        <p:spPr>
          <a:xfrm>
            <a:off x="226143" y="176981"/>
            <a:ext cx="1661652" cy="69809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dirty="0">
                <a:latin typeface="Letter-join Plus 36" panose="02000505000000020003" pitchFamily="50" charset="0"/>
              </a:rPr>
              <a:t>Year 5</a:t>
            </a:r>
          </a:p>
          <a:p>
            <a:pPr algn="ctr"/>
            <a:r>
              <a:rPr lang="en-GB" dirty="0">
                <a:latin typeface="Letter-join Plus 36" panose="02000505000000020003" pitchFamily="50" charset="0"/>
              </a:rPr>
              <a:t>Term 1</a:t>
            </a:r>
          </a:p>
        </p:txBody>
      </p:sp>
      <p:sp>
        <p:nvSpPr>
          <p:cNvPr id="6" name="Rectangle: Rounded Corners 5">
            <a:extLst>
              <a:ext uri="{FF2B5EF4-FFF2-40B4-BE49-F238E27FC236}">
                <a16:creationId xmlns:a16="http://schemas.microsoft.com/office/drawing/2014/main" id="{C1C170D7-D6F8-C6EF-0078-065966218DB0}"/>
              </a:ext>
            </a:extLst>
          </p:cNvPr>
          <p:cNvSpPr/>
          <p:nvPr/>
        </p:nvSpPr>
        <p:spPr>
          <a:xfrm>
            <a:off x="184355" y="1878106"/>
            <a:ext cx="2733943" cy="2219632"/>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1400" b="1" dirty="0">
                <a:latin typeface="Letter-join Plus 36" panose="02000505000000020003" pitchFamily="50" charset="0"/>
              </a:rPr>
              <a:t>Maths</a:t>
            </a:r>
          </a:p>
          <a:p>
            <a:r>
              <a:rPr lang="en-GB" sz="1400" dirty="0">
                <a:latin typeface="Letter-join Plus 36" panose="02000505000000020003" pitchFamily="50" charset="0"/>
              </a:rPr>
              <a:t>We will be learning about place value up to 1,000,000.  We will continue to develop our understanding of addition and subtraction.  We will explore the rules of multiplication and division, including prime, cube and square numbers.</a:t>
            </a:r>
          </a:p>
        </p:txBody>
      </p:sp>
      <p:sp>
        <p:nvSpPr>
          <p:cNvPr id="7" name="Rectangle: Rounded Corners 6">
            <a:extLst>
              <a:ext uri="{FF2B5EF4-FFF2-40B4-BE49-F238E27FC236}">
                <a16:creationId xmlns:a16="http://schemas.microsoft.com/office/drawing/2014/main" id="{6C9FB3C2-05FC-A355-A46F-F7F046EB1C84}"/>
              </a:ext>
            </a:extLst>
          </p:cNvPr>
          <p:cNvSpPr/>
          <p:nvPr/>
        </p:nvSpPr>
        <p:spPr>
          <a:xfrm>
            <a:off x="2755489" y="123518"/>
            <a:ext cx="3185651" cy="1895168"/>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1600" b="1" dirty="0">
                <a:latin typeface="Letter-join Plus 36" panose="02000505000000020003" pitchFamily="50" charset="0"/>
              </a:rPr>
              <a:t>English</a:t>
            </a:r>
          </a:p>
          <a:p>
            <a:r>
              <a:rPr lang="en-GB" sz="1600" dirty="0">
                <a:latin typeface="Letter-join Plus 36" panose="02000505000000020003" pitchFamily="50" charset="0"/>
              </a:rPr>
              <a:t>Much of our learning will be linked to the book ‘Beowulf’.  We will learn about Beowulf’s journey and will write our own Anglo-Saxon epic legend. </a:t>
            </a:r>
          </a:p>
        </p:txBody>
      </p:sp>
      <p:sp>
        <p:nvSpPr>
          <p:cNvPr id="8" name="Rectangle: Rounded Corners 7">
            <a:extLst>
              <a:ext uri="{FF2B5EF4-FFF2-40B4-BE49-F238E27FC236}">
                <a16:creationId xmlns:a16="http://schemas.microsoft.com/office/drawing/2014/main" id="{ECAA16C8-2AAE-1C20-9A13-6EB6A9EA97A5}"/>
              </a:ext>
            </a:extLst>
          </p:cNvPr>
          <p:cNvSpPr/>
          <p:nvPr/>
        </p:nvSpPr>
        <p:spPr>
          <a:xfrm>
            <a:off x="6352867" y="516364"/>
            <a:ext cx="2526889" cy="1606346"/>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1400" b="1" dirty="0">
                <a:latin typeface="Letter-join Plus 36" panose="02000505000000020003" pitchFamily="50" charset="0"/>
              </a:rPr>
              <a:t>Science - What is resistance and how does it work ?</a:t>
            </a:r>
          </a:p>
          <a:p>
            <a:r>
              <a:rPr lang="en-GB" sz="1400" dirty="0">
                <a:latin typeface="Letter-join Plus 36" panose="02000505000000020003" pitchFamily="50" charset="0"/>
              </a:rPr>
              <a:t>We will explore the effects of air resistance, water resistance, friction and gravity through different scientific enquiries.  </a:t>
            </a:r>
          </a:p>
        </p:txBody>
      </p:sp>
      <p:sp>
        <p:nvSpPr>
          <p:cNvPr id="11" name="Rectangle: Rounded Corners 10">
            <a:extLst>
              <a:ext uri="{FF2B5EF4-FFF2-40B4-BE49-F238E27FC236}">
                <a16:creationId xmlns:a16="http://schemas.microsoft.com/office/drawing/2014/main" id="{3EED7BC3-85F6-2613-45AC-DE9601FD9C1C}"/>
              </a:ext>
            </a:extLst>
          </p:cNvPr>
          <p:cNvSpPr/>
          <p:nvPr/>
        </p:nvSpPr>
        <p:spPr>
          <a:xfrm>
            <a:off x="9291484" y="176981"/>
            <a:ext cx="2526889" cy="1742244"/>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1400" b="1" dirty="0">
                <a:latin typeface="Letter-join Plus 36" panose="02000505000000020003" pitchFamily="50" charset="0"/>
              </a:rPr>
              <a:t>Computing</a:t>
            </a:r>
          </a:p>
          <a:p>
            <a:r>
              <a:rPr lang="en-GB" sz="1400" dirty="0">
                <a:latin typeface="Letter-join Plus 36" panose="02000505000000020003" pitchFamily="50" charset="0"/>
              </a:rPr>
              <a:t>We will be learning about search engines and how they work.  We will also explore inaccurate information.  </a:t>
            </a:r>
          </a:p>
          <a:p>
            <a:r>
              <a:rPr lang="en-GB" sz="1400" dirty="0">
                <a:latin typeface="Letter-join Plus 36" panose="02000505000000020003" pitchFamily="50" charset="0"/>
              </a:rPr>
              <a:t>We will continue to learn how to stay safe online.  </a:t>
            </a:r>
          </a:p>
        </p:txBody>
      </p:sp>
      <p:sp>
        <p:nvSpPr>
          <p:cNvPr id="12" name="Rectangle: Rounded Corners 11">
            <a:extLst>
              <a:ext uri="{FF2B5EF4-FFF2-40B4-BE49-F238E27FC236}">
                <a16:creationId xmlns:a16="http://schemas.microsoft.com/office/drawing/2014/main" id="{D22377DE-2DB6-75B3-F4AC-D363F1EEF6A4}"/>
              </a:ext>
            </a:extLst>
          </p:cNvPr>
          <p:cNvSpPr/>
          <p:nvPr/>
        </p:nvSpPr>
        <p:spPr>
          <a:xfrm>
            <a:off x="151173" y="4274038"/>
            <a:ext cx="3185651" cy="2462837"/>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1400" b="1" dirty="0">
                <a:latin typeface="Letter-join Plus 36" panose="02000505000000020003" pitchFamily="50" charset="0"/>
              </a:rPr>
              <a:t>RE - What does it mean if God is Holy and loving?</a:t>
            </a:r>
          </a:p>
          <a:p>
            <a:r>
              <a:rPr lang="en-GB" sz="1400" dirty="0">
                <a:latin typeface="Letter-join Plus 36" panose="02000505000000020003" pitchFamily="50" charset="0"/>
              </a:rPr>
              <a:t>We will make connections between Bible texts and what Christians believe about God e.g. through how churches are designed. We will weigh up how biblical ideas and teachings about God as holy and loving might make a difference in the world today, developing insights of our own.</a:t>
            </a:r>
          </a:p>
          <a:p>
            <a:endParaRPr lang="en-GB" sz="1200" dirty="0"/>
          </a:p>
        </p:txBody>
      </p:sp>
      <p:sp>
        <p:nvSpPr>
          <p:cNvPr id="13" name="Rectangle: Rounded Corners 12">
            <a:extLst>
              <a:ext uri="{FF2B5EF4-FFF2-40B4-BE49-F238E27FC236}">
                <a16:creationId xmlns:a16="http://schemas.microsoft.com/office/drawing/2014/main" id="{E20F0E25-BBEA-8BB7-9FA4-BA1D9135DEEA}"/>
              </a:ext>
            </a:extLst>
          </p:cNvPr>
          <p:cNvSpPr/>
          <p:nvPr/>
        </p:nvSpPr>
        <p:spPr>
          <a:xfrm>
            <a:off x="3554360" y="2441643"/>
            <a:ext cx="3185651" cy="1815725"/>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1600" b="1" dirty="0">
                <a:latin typeface="Letter-join Plus 36" panose="02000505000000020003" pitchFamily="50" charset="0"/>
              </a:rPr>
              <a:t>Geography  - Would you like to live in the desert? </a:t>
            </a:r>
          </a:p>
          <a:p>
            <a:r>
              <a:rPr lang="en-GB" sz="1600" dirty="0">
                <a:latin typeface="Letter-join Plus 36" panose="02000505000000020003" pitchFamily="50" charset="0"/>
              </a:rPr>
              <a:t>We will explore the features of a desert; find out where deserts are located;  how people use deserts, and the threats that deserts face.   </a:t>
            </a:r>
          </a:p>
          <a:p>
            <a:endParaRPr lang="en-GB" sz="1200" dirty="0"/>
          </a:p>
        </p:txBody>
      </p:sp>
      <p:sp>
        <p:nvSpPr>
          <p:cNvPr id="14" name="Rectangle: Rounded Corners 13">
            <a:extLst>
              <a:ext uri="{FF2B5EF4-FFF2-40B4-BE49-F238E27FC236}">
                <a16:creationId xmlns:a16="http://schemas.microsoft.com/office/drawing/2014/main" id="{05B64714-F655-DCD7-2949-73A9DD8FBF3C}"/>
              </a:ext>
            </a:extLst>
          </p:cNvPr>
          <p:cNvSpPr/>
          <p:nvPr/>
        </p:nvSpPr>
        <p:spPr>
          <a:xfrm>
            <a:off x="7075538" y="2694562"/>
            <a:ext cx="2526889" cy="1742244"/>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1400" b="1" dirty="0">
                <a:latin typeface="Letter-join Plus 36" panose="02000505000000020003" pitchFamily="50" charset="0"/>
              </a:rPr>
              <a:t>Art </a:t>
            </a:r>
          </a:p>
          <a:p>
            <a:r>
              <a:rPr lang="en-GB" sz="1400" dirty="0">
                <a:latin typeface="Letter-join Plus 36" panose="02000505000000020003" pitchFamily="50" charset="0"/>
              </a:rPr>
              <a:t>Painting and drawing in large scale using collaborative art.  We will explore different artists and their styles in addition to practising different techniques when painting.</a:t>
            </a:r>
          </a:p>
        </p:txBody>
      </p:sp>
      <p:sp>
        <p:nvSpPr>
          <p:cNvPr id="15" name="Rectangle: Rounded Corners 14">
            <a:extLst>
              <a:ext uri="{FF2B5EF4-FFF2-40B4-BE49-F238E27FC236}">
                <a16:creationId xmlns:a16="http://schemas.microsoft.com/office/drawing/2014/main" id="{21235F91-3B52-390B-8243-A9CE5E4737CF}"/>
              </a:ext>
            </a:extLst>
          </p:cNvPr>
          <p:cNvSpPr/>
          <p:nvPr/>
        </p:nvSpPr>
        <p:spPr>
          <a:xfrm>
            <a:off x="3672347" y="4862940"/>
            <a:ext cx="2526889" cy="1770769"/>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1400" b="1" dirty="0">
                <a:latin typeface="Letter-join Plus 36" panose="02000505000000020003" pitchFamily="50" charset="0"/>
              </a:rPr>
              <a:t>Music</a:t>
            </a:r>
          </a:p>
          <a:p>
            <a:r>
              <a:rPr lang="en-GB" sz="1400" dirty="0">
                <a:latin typeface="Letter-join Plus 36" panose="02000505000000020003" pitchFamily="50" charset="0"/>
              </a:rPr>
              <a:t>We will learn to sing with accuracy, fluency, control, and</a:t>
            </a:r>
          </a:p>
          <a:p>
            <a:r>
              <a:rPr lang="en-GB" sz="1400" dirty="0">
                <a:latin typeface="Letter-join Plus 36" panose="02000505000000020003" pitchFamily="50" charset="0"/>
              </a:rPr>
              <a:t>Expression.  We will explore different notations and use this to understand the length of notes.</a:t>
            </a:r>
          </a:p>
          <a:p>
            <a:endParaRPr lang="en-GB" sz="1200" dirty="0"/>
          </a:p>
        </p:txBody>
      </p:sp>
      <p:sp>
        <p:nvSpPr>
          <p:cNvPr id="16" name="Rectangle: Rounded Corners 15">
            <a:extLst>
              <a:ext uri="{FF2B5EF4-FFF2-40B4-BE49-F238E27FC236}">
                <a16:creationId xmlns:a16="http://schemas.microsoft.com/office/drawing/2014/main" id="{B66727F5-B5E3-3187-1049-2FAB7A62DC3D}"/>
              </a:ext>
            </a:extLst>
          </p:cNvPr>
          <p:cNvSpPr/>
          <p:nvPr/>
        </p:nvSpPr>
        <p:spPr>
          <a:xfrm>
            <a:off x="9730284" y="2276422"/>
            <a:ext cx="2333933" cy="142300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1600" b="1" dirty="0">
                <a:latin typeface="Letter-join Plus 36" panose="02000505000000020003" pitchFamily="50" charset="0"/>
              </a:rPr>
              <a:t>PE</a:t>
            </a:r>
          </a:p>
          <a:p>
            <a:r>
              <a:rPr lang="en-GB" sz="1600" dirty="0">
                <a:latin typeface="Letter-join Plus 36" panose="02000505000000020003" pitchFamily="50" charset="0"/>
              </a:rPr>
              <a:t>React positively to challenge.</a:t>
            </a:r>
          </a:p>
          <a:p>
            <a:endParaRPr lang="en-GB" sz="1600" dirty="0">
              <a:latin typeface="Letter-join Plus 36" panose="02000505000000020003" pitchFamily="50" charset="0"/>
            </a:endParaRPr>
          </a:p>
          <a:p>
            <a:r>
              <a:rPr lang="en-GB" sz="1600" dirty="0">
                <a:latin typeface="Letter-join Plus 36" panose="02000505000000020003" pitchFamily="50" charset="0"/>
              </a:rPr>
              <a:t>Rugby. </a:t>
            </a:r>
          </a:p>
          <a:p>
            <a:endParaRPr lang="en-GB" sz="1200" dirty="0"/>
          </a:p>
        </p:txBody>
      </p:sp>
      <p:sp>
        <p:nvSpPr>
          <p:cNvPr id="17" name="Rectangle: Rounded Corners 16">
            <a:extLst>
              <a:ext uri="{FF2B5EF4-FFF2-40B4-BE49-F238E27FC236}">
                <a16:creationId xmlns:a16="http://schemas.microsoft.com/office/drawing/2014/main" id="{44229F2B-3178-57B3-3E45-A8F2CA3642A0}"/>
              </a:ext>
            </a:extLst>
          </p:cNvPr>
          <p:cNvSpPr/>
          <p:nvPr/>
        </p:nvSpPr>
        <p:spPr>
          <a:xfrm>
            <a:off x="6835877" y="4862940"/>
            <a:ext cx="2526889" cy="1818079"/>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1400" b="1" dirty="0">
                <a:latin typeface="Letter-join Plus 36" panose="02000505000000020003" pitchFamily="50" charset="0"/>
              </a:rPr>
              <a:t>PSHE – Family and relationships</a:t>
            </a:r>
          </a:p>
          <a:p>
            <a:r>
              <a:rPr lang="en-GB" sz="1400" dirty="0">
                <a:latin typeface="Letter-join Plus 36" panose="02000505000000020003" pitchFamily="50" charset="0"/>
              </a:rPr>
              <a:t>We will be discussing how to maintain friendships; exploring the concept of marriage; different stereotypes, and bullying.  </a:t>
            </a:r>
          </a:p>
          <a:p>
            <a:pPr algn="ctr"/>
            <a:r>
              <a:rPr lang="en-GB" sz="1200" dirty="0"/>
              <a:t> </a:t>
            </a:r>
          </a:p>
        </p:txBody>
      </p:sp>
      <p:sp>
        <p:nvSpPr>
          <p:cNvPr id="18" name="Rectangle: Rounded Corners 17">
            <a:extLst>
              <a:ext uri="{FF2B5EF4-FFF2-40B4-BE49-F238E27FC236}">
                <a16:creationId xmlns:a16="http://schemas.microsoft.com/office/drawing/2014/main" id="{162C9ED6-05BF-4E81-F1CE-EB7477415CDB}"/>
              </a:ext>
            </a:extLst>
          </p:cNvPr>
          <p:cNvSpPr/>
          <p:nvPr/>
        </p:nvSpPr>
        <p:spPr>
          <a:xfrm>
            <a:off x="9513938" y="4436805"/>
            <a:ext cx="2526889" cy="1818079"/>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1400" b="1" dirty="0">
                <a:latin typeface="Letter-join Plus 36" panose="02000505000000020003" pitchFamily="50" charset="0"/>
              </a:rPr>
              <a:t>MFL</a:t>
            </a:r>
          </a:p>
          <a:p>
            <a:r>
              <a:rPr lang="en-GB" sz="1400" dirty="0">
                <a:latin typeface="Letter-join Plus 36" panose="02000505000000020003" pitchFamily="50" charset="0"/>
              </a:rPr>
              <a:t>We will build upon our learning from previous units. We will know how to describe parts of the body.  We will develop our understanding of adjectival rules.   </a:t>
            </a:r>
          </a:p>
        </p:txBody>
      </p:sp>
    </p:spTree>
    <p:extLst>
      <p:ext uri="{BB962C8B-B14F-4D97-AF65-F5344CB8AC3E}">
        <p14:creationId xmlns:p14="http://schemas.microsoft.com/office/powerpoint/2010/main" val="33751862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f00b44c-404b-432d-9c4b-786ba8657366">
      <Terms xmlns="http://schemas.microsoft.com/office/infopath/2007/PartnerControls"/>
    </lcf76f155ced4ddcb4097134ff3c332f>
    <TaxCatchAll xmlns="53adbc58-c56b-489b-82eb-2beb9fb9fa6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9FCF7D19A4F9E4DB59AEBE7B639FB77" ma:contentTypeVersion="14" ma:contentTypeDescription="Create a new document." ma:contentTypeScope="" ma:versionID="1b414d97532b760e967d97489a56f513">
  <xsd:schema xmlns:xsd="http://www.w3.org/2001/XMLSchema" xmlns:xs="http://www.w3.org/2001/XMLSchema" xmlns:p="http://schemas.microsoft.com/office/2006/metadata/properties" xmlns:ns2="9f00b44c-404b-432d-9c4b-786ba8657366" xmlns:ns3="53adbc58-c56b-489b-82eb-2beb9fb9fa6e" targetNamespace="http://schemas.microsoft.com/office/2006/metadata/properties" ma:root="true" ma:fieldsID="88d30c2211279c734288897273c4bd20" ns2:_="" ns3:_="">
    <xsd:import namespace="9f00b44c-404b-432d-9c4b-786ba8657366"/>
    <xsd:import namespace="53adbc58-c56b-489b-82eb-2beb9fb9fa6e"/>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00b44c-404b-432d-9c4b-786ba86573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2e0d057a-b34f-4f8c-b57d-e9cf0108691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3adbc58-c56b-489b-82eb-2beb9fb9fa6e"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a1aa38c7-a976-4b0a-8c97-c0653fbdfbe0}" ma:internalName="TaxCatchAll" ma:showField="CatchAllData" ma:web="53adbc58-c56b-489b-82eb-2beb9fb9fa6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9657FB-0438-42CB-B8AE-8915DEA65FCC}">
  <ds:schemaRefs>
    <ds:schemaRef ds:uri="http://schemas.openxmlformats.org/package/2006/metadata/core-properties"/>
    <ds:schemaRef ds:uri="http://purl.org/dc/dcmitype/"/>
    <ds:schemaRef ds:uri="http://purl.org/dc/terms/"/>
    <ds:schemaRef ds:uri="http://schemas.microsoft.com/office/2006/documentManagement/types"/>
    <ds:schemaRef ds:uri="53adbc58-c56b-489b-82eb-2beb9fb9fa6e"/>
    <ds:schemaRef ds:uri="http://purl.org/dc/elements/1.1/"/>
    <ds:schemaRef ds:uri="http://schemas.microsoft.com/office/infopath/2007/PartnerControls"/>
    <ds:schemaRef ds:uri="9f00b44c-404b-432d-9c4b-786ba8657366"/>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06338E4F-63B4-4CB0-825E-236BD931D9FE}">
  <ds:schemaRefs>
    <ds:schemaRef ds:uri="http://schemas.microsoft.com/sharepoint/v3/contenttype/forms"/>
  </ds:schemaRefs>
</ds:datastoreItem>
</file>

<file path=customXml/itemProps3.xml><?xml version="1.0" encoding="utf-8"?>
<ds:datastoreItem xmlns:ds="http://schemas.openxmlformats.org/officeDocument/2006/customXml" ds:itemID="{5AE9A880-4228-43AF-9283-B05C18FD02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f00b44c-404b-432d-9c4b-786ba8657366"/>
    <ds:schemaRef ds:uri="53adbc58-c56b-489b-82eb-2beb9fb9fa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73</TotalTime>
  <Words>367</Words>
  <Application>Microsoft Office PowerPoint</Application>
  <PresentationFormat>Widescreen</PresentationFormat>
  <Paragraphs>29</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Letter-join Plus 36</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Hannah Lee</dc:creator>
  <cp:lastModifiedBy>Rebecca Fellows</cp:lastModifiedBy>
  <cp:revision>3</cp:revision>
  <dcterms:created xsi:type="dcterms:W3CDTF">2024-08-13T18:27:06Z</dcterms:created>
  <dcterms:modified xsi:type="dcterms:W3CDTF">2026-10-14T15:14:01Z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0x01010049FCF7D19A4F9E4DB59AEBE7B639FB77</vt:lpwstr>
  </property>
  <property fmtid="{D5CDD505-2E9C-101B-9397-08002B2CF9AE}" pid="3" name="Order">
    <vt:r8>10184400</vt:r8>
  </property>
</Properties>
</file>