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5" r:id="rId2"/>
  </p:sldMasterIdLst>
  <p:sldIdLst>
    <p:sldId id="276" r:id="rId3"/>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D9091-24CA-4030-AD5B-1630E77B3335}" v="31" dt="2020-06-10T20:10:36.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9" d="100"/>
          <a:sy n="39" d="100"/>
        </p:scale>
        <p:origin x="226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6EA9B-2DCF-4C5B-A64D-CB13D907D190}"/>
              </a:ext>
            </a:extLst>
          </p:cNvPr>
          <p:cNvSpPr>
            <a:spLocks noGrp="1"/>
          </p:cNvSpPr>
          <p:nvPr>
            <p:ph type="ctrTitle"/>
          </p:nvPr>
        </p:nvSpPr>
        <p:spPr>
          <a:xfrm>
            <a:off x="857250" y="1621191"/>
            <a:ext cx="5143500" cy="3448755"/>
          </a:xfrm>
        </p:spPr>
        <p:txBody>
          <a:bodyPr anchor="b"/>
          <a:lstStyle>
            <a:lvl1pPr algn="ctr">
              <a:defRPr sz="2742"/>
            </a:lvl1pPr>
          </a:lstStyle>
          <a:p>
            <a:r>
              <a:rPr lang="en-US"/>
              <a:t>Click to edit Master title style</a:t>
            </a:r>
            <a:endParaRPr lang="en-GB"/>
          </a:p>
        </p:txBody>
      </p:sp>
      <p:sp>
        <p:nvSpPr>
          <p:cNvPr id="3" name="Subtitle 2">
            <a:extLst>
              <a:ext uri="{FF2B5EF4-FFF2-40B4-BE49-F238E27FC236}">
                <a16:creationId xmlns:a16="http://schemas.microsoft.com/office/drawing/2014/main" id="{D94D3987-0ED9-4952-9C1E-84B15D8144AE}"/>
              </a:ext>
            </a:extLst>
          </p:cNvPr>
          <p:cNvSpPr>
            <a:spLocks noGrp="1"/>
          </p:cNvSpPr>
          <p:nvPr>
            <p:ph type="subTitle" idx="1"/>
          </p:nvPr>
        </p:nvSpPr>
        <p:spPr>
          <a:xfrm>
            <a:off x="857250" y="5202944"/>
            <a:ext cx="5143500" cy="2391656"/>
          </a:xfrm>
        </p:spPr>
        <p:txBody>
          <a:bodyPr/>
          <a:lstStyle>
            <a:lvl1pPr marL="0" indent="0" algn="ctr">
              <a:buNone/>
              <a:defRPr sz="1097"/>
            </a:lvl1pPr>
            <a:lvl2pPr marL="208955" indent="0" algn="ctr">
              <a:buNone/>
              <a:defRPr sz="914"/>
            </a:lvl2pPr>
            <a:lvl3pPr marL="417909" indent="0" algn="ctr">
              <a:buNone/>
              <a:defRPr sz="823"/>
            </a:lvl3pPr>
            <a:lvl4pPr marL="626864" indent="0" algn="ctr">
              <a:buNone/>
              <a:defRPr sz="731"/>
            </a:lvl4pPr>
            <a:lvl5pPr marL="835819" indent="0" algn="ctr">
              <a:buNone/>
              <a:defRPr sz="731"/>
            </a:lvl5pPr>
            <a:lvl6pPr marL="1044773" indent="0" algn="ctr">
              <a:buNone/>
              <a:defRPr sz="731"/>
            </a:lvl6pPr>
            <a:lvl7pPr marL="1253728" indent="0" algn="ctr">
              <a:buNone/>
              <a:defRPr sz="731"/>
            </a:lvl7pPr>
            <a:lvl8pPr marL="1462683" indent="0" algn="ctr">
              <a:buNone/>
              <a:defRPr sz="731"/>
            </a:lvl8pPr>
            <a:lvl9pPr marL="1671638" indent="0" algn="ctr">
              <a:buNone/>
              <a:defRPr sz="731"/>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45D464-AEA4-4B75-9A62-AB0DEE19314A}"/>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a:extLst>
              <a:ext uri="{FF2B5EF4-FFF2-40B4-BE49-F238E27FC236}">
                <a16:creationId xmlns:a16="http://schemas.microsoft.com/office/drawing/2014/main" id="{2DA6BBE6-3379-444F-906B-CAC85CCBAB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E42BE0-F695-485A-87B3-1651A05CEAA1}"/>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2300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FEFAD-1EFB-4406-A174-860F083761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EB0ED2-04A4-4609-8AAB-7C5A46FDEF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22F995-AF3B-4AC9-A8B0-CC9CEBC5D3F7}"/>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a:extLst>
              <a:ext uri="{FF2B5EF4-FFF2-40B4-BE49-F238E27FC236}">
                <a16:creationId xmlns:a16="http://schemas.microsoft.com/office/drawing/2014/main" id="{23066A1B-B6A8-4B7D-8C43-74451D6568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68FC73-E621-4490-8791-4C34E9F7610A}"/>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281242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884266-754B-45C9-8456-51866B544C42}"/>
              </a:ext>
            </a:extLst>
          </p:cNvPr>
          <p:cNvSpPr>
            <a:spLocks noGrp="1"/>
          </p:cNvSpPr>
          <p:nvPr>
            <p:ph type="title" orient="vert"/>
          </p:nvPr>
        </p:nvSpPr>
        <p:spPr>
          <a:xfrm>
            <a:off x="4907756" y="527403"/>
            <a:ext cx="1478756" cy="8394877"/>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B93377-804E-4F99-AE91-4BDCEE66BBD6}"/>
              </a:ext>
            </a:extLst>
          </p:cNvPr>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7CF907-3733-426F-BFCE-055B204963BA}"/>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a:extLst>
              <a:ext uri="{FF2B5EF4-FFF2-40B4-BE49-F238E27FC236}">
                <a16:creationId xmlns:a16="http://schemas.microsoft.com/office/drawing/2014/main" id="{10AA0A1D-BE09-4E1C-8C12-A030AC78A7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02B1FB-1AEB-45CE-91C6-04846FBD53A0}"/>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1901100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350" y="-12231"/>
            <a:ext cx="6877353" cy="9930462"/>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3139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988089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485E38-227B-478B-BB95-9DF0FF37C9A5}"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60551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485E38-227B-478B-BB95-9DF0FF37C9A5}" type="datetimeFigureOut">
              <a:rPr lang="en-GB" smtClean="0"/>
              <a:t>02/07/2023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485541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485E38-227B-478B-BB95-9DF0FF37C9A5}" type="datetimeFigureOut">
              <a:rPr lang="en-GB" smtClean="0"/>
              <a:t>02/07/2023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77191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485E38-227B-478B-BB95-9DF0FF37C9A5}" type="datetimeFigureOut">
              <a:rPr lang="en-GB" smtClean="0"/>
              <a:t>02/07/2023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4103114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85E38-227B-478B-BB95-9DF0FF37C9A5}" type="datetimeFigureOut">
              <a:rPr lang="en-GB" smtClean="0"/>
              <a:t>02/07/2023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18915612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41485E38-227B-478B-BB95-9DF0FF37C9A5}" type="datetimeFigureOut">
              <a:rPr lang="en-GB" smtClean="0"/>
              <a:t>02/07/2023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178579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53C6-9EF2-4BC7-A37D-9C8BBD6126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6BF82F-8FCD-49A9-85B4-4A6E97B27D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FFFE28-7655-465E-8CBA-BB9B1B0EE5DD}"/>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a:extLst>
              <a:ext uri="{FF2B5EF4-FFF2-40B4-BE49-F238E27FC236}">
                <a16:creationId xmlns:a16="http://schemas.microsoft.com/office/drawing/2014/main" id="{596A6FD7-6C06-4E9E-B1AE-FB69F4E749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9E88E3-B3EC-44EE-832A-9F2E07D30C52}"/>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2367003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1485E38-227B-478B-BB95-9DF0FF37C9A5}" type="datetimeFigureOut">
              <a:rPr lang="en-GB" smtClean="0"/>
              <a:t>02/07/2023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728161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24573315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FC9EDB-0E9E-4EC7-B75D-D98F96D56C54}" type="slidenum">
              <a:rPr lang="en-GB" smtClean="0"/>
              <a:t>‹#›</a:t>
            </a:fld>
            <a:endParaRPr lang="en-GB"/>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647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4277206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FC9EDB-0E9E-4EC7-B75D-D98F96D56C54}" type="slidenum">
              <a:rPr lang="en-GB" smtClean="0"/>
              <a:t>‹#›</a:t>
            </a:fld>
            <a:endParaRPr lang="en-GB"/>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46690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300510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32110608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485E38-227B-478B-BB95-9DF0FF37C9A5}" type="datetimeFigureOut">
              <a:rPr lang="en-GB" smtClean="0"/>
              <a:t>02/07/2023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8774C-5186-47DD-9007-68AB919AA17B}" type="slidenum">
              <a:rPr lang="en-GB" smtClean="0"/>
              <a:t>‹#›</a:t>
            </a:fld>
            <a:endParaRPr lang="en-GB"/>
          </a:p>
        </p:txBody>
      </p:sp>
    </p:spTree>
    <p:extLst>
      <p:ext uri="{BB962C8B-B14F-4D97-AF65-F5344CB8AC3E}">
        <p14:creationId xmlns:p14="http://schemas.microsoft.com/office/powerpoint/2010/main" val="1638347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BF417-846E-43C7-8392-49B95D1F9C50}"/>
              </a:ext>
            </a:extLst>
          </p:cNvPr>
          <p:cNvSpPr>
            <a:spLocks noGrp="1"/>
          </p:cNvSpPr>
          <p:nvPr>
            <p:ph type="title"/>
          </p:nvPr>
        </p:nvSpPr>
        <p:spPr>
          <a:xfrm>
            <a:off x="467917" y="2469622"/>
            <a:ext cx="5915025" cy="4120620"/>
          </a:xfrm>
        </p:spPr>
        <p:txBody>
          <a:bodyPr anchor="b"/>
          <a:lstStyle>
            <a:lvl1pPr>
              <a:defRPr sz="2742"/>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D3EE140-59FE-4FC7-B112-221275BDC528}"/>
              </a:ext>
            </a:extLst>
          </p:cNvPr>
          <p:cNvSpPr>
            <a:spLocks noGrp="1"/>
          </p:cNvSpPr>
          <p:nvPr>
            <p:ph type="body" idx="1"/>
          </p:nvPr>
        </p:nvSpPr>
        <p:spPr>
          <a:xfrm>
            <a:off x="467917" y="6629225"/>
            <a:ext cx="5915025" cy="2166937"/>
          </a:xfrm>
        </p:spPr>
        <p:txBody>
          <a:bodyPr/>
          <a:lstStyle>
            <a:lvl1pPr marL="0" indent="0">
              <a:buNone/>
              <a:defRPr sz="1097">
                <a:solidFill>
                  <a:schemeClr val="tx1">
                    <a:tint val="75000"/>
                  </a:schemeClr>
                </a:solidFill>
              </a:defRPr>
            </a:lvl1pPr>
            <a:lvl2pPr marL="208955" indent="0">
              <a:buNone/>
              <a:defRPr sz="914">
                <a:solidFill>
                  <a:schemeClr val="tx1">
                    <a:tint val="75000"/>
                  </a:schemeClr>
                </a:solidFill>
              </a:defRPr>
            </a:lvl2pPr>
            <a:lvl3pPr marL="417909" indent="0">
              <a:buNone/>
              <a:defRPr sz="823">
                <a:solidFill>
                  <a:schemeClr val="tx1">
                    <a:tint val="75000"/>
                  </a:schemeClr>
                </a:solidFill>
              </a:defRPr>
            </a:lvl3pPr>
            <a:lvl4pPr marL="626864" indent="0">
              <a:buNone/>
              <a:defRPr sz="731">
                <a:solidFill>
                  <a:schemeClr val="tx1">
                    <a:tint val="75000"/>
                  </a:schemeClr>
                </a:solidFill>
              </a:defRPr>
            </a:lvl4pPr>
            <a:lvl5pPr marL="835819" indent="0">
              <a:buNone/>
              <a:defRPr sz="731">
                <a:solidFill>
                  <a:schemeClr val="tx1">
                    <a:tint val="75000"/>
                  </a:schemeClr>
                </a:solidFill>
              </a:defRPr>
            </a:lvl5pPr>
            <a:lvl6pPr marL="1044773" indent="0">
              <a:buNone/>
              <a:defRPr sz="731">
                <a:solidFill>
                  <a:schemeClr val="tx1">
                    <a:tint val="75000"/>
                  </a:schemeClr>
                </a:solidFill>
              </a:defRPr>
            </a:lvl6pPr>
            <a:lvl7pPr marL="1253728" indent="0">
              <a:buNone/>
              <a:defRPr sz="731">
                <a:solidFill>
                  <a:schemeClr val="tx1">
                    <a:tint val="75000"/>
                  </a:schemeClr>
                </a:solidFill>
              </a:defRPr>
            </a:lvl7pPr>
            <a:lvl8pPr marL="1462683" indent="0">
              <a:buNone/>
              <a:defRPr sz="731">
                <a:solidFill>
                  <a:schemeClr val="tx1">
                    <a:tint val="75000"/>
                  </a:schemeClr>
                </a:solidFill>
              </a:defRPr>
            </a:lvl8pPr>
            <a:lvl9pPr marL="1671638" indent="0">
              <a:buNone/>
              <a:defRPr sz="731">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3888FD-07FA-4C35-AD6C-165453FB66BC}"/>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5" name="Footer Placeholder 4">
            <a:extLst>
              <a:ext uri="{FF2B5EF4-FFF2-40B4-BE49-F238E27FC236}">
                <a16:creationId xmlns:a16="http://schemas.microsoft.com/office/drawing/2014/main" id="{ACD183A8-5865-4217-8BF0-4712B57604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223039-8122-42B2-A2EA-C8B4E4850097}"/>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110883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510D8-1336-4388-9E65-477944DE20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FBD5CC-50A8-4BAD-B583-1D6280C4EF0C}"/>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6CC9AA-8690-46AC-B75C-08A49086D800}"/>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D3BFD8B-F269-465B-B4CA-184799AB9449}"/>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6" name="Footer Placeholder 5">
            <a:extLst>
              <a:ext uri="{FF2B5EF4-FFF2-40B4-BE49-F238E27FC236}">
                <a16:creationId xmlns:a16="http://schemas.microsoft.com/office/drawing/2014/main" id="{BD9551B2-C086-4E17-9DC9-BB2CEEB312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6D803A-89A0-4548-8ADD-F907069DC794}"/>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423324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E7A9A-6818-4785-A5F9-3F41CABD8B13}"/>
              </a:ext>
            </a:extLst>
          </p:cNvPr>
          <p:cNvSpPr>
            <a:spLocks noGrp="1"/>
          </p:cNvSpPr>
          <p:nvPr>
            <p:ph type="title"/>
          </p:nvPr>
        </p:nvSpPr>
        <p:spPr>
          <a:xfrm>
            <a:off x="472382" y="527403"/>
            <a:ext cx="5915025" cy="1914702"/>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EF3DC-D3C7-405E-BE9F-F0767D123E76}"/>
              </a:ext>
            </a:extLst>
          </p:cNvPr>
          <p:cNvSpPr>
            <a:spLocks noGrp="1"/>
          </p:cNvSpPr>
          <p:nvPr>
            <p:ph type="body" idx="1"/>
          </p:nvPr>
        </p:nvSpPr>
        <p:spPr>
          <a:xfrm>
            <a:off x="472381" y="2428346"/>
            <a:ext cx="2901255" cy="1190095"/>
          </a:xfrm>
        </p:spPr>
        <p:txBody>
          <a:bodyPr anchor="b"/>
          <a:lstStyle>
            <a:lvl1pPr marL="0" indent="0">
              <a:buNone/>
              <a:defRPr sz="1097" b="1"/>
            </a:lvl1pPr>
            <a:lvl2pPr marL="208955" indent="0">
              <a:buNone/>
              <a:defRPr sz="914" b="1"/>
            </a:lvl2pPr>
            <a:lvl3pPr marL="417909" indent="0">
              <a:buNone/>
              <a:defRPr sz="823" b="1"/>
            </a:lvl3pPr>
            <a:lvl4pPr marL="626864" indent="0">
              <a:buNone/>
              <a:defRPr sz="731" b="1"/>
            </a:lvl4pPr>
            <a:lvl5pPr marL="835819" indent="0">
              <a:buNone/>
              <a:defRPr sz="731" b="1"/>
            </a:lvl5pPr>
            <a:lvl6pPr marL="1044773" indent="0">
              <a:buNone/>
              <a:defRPr sz="731" b="1"/>
            </a:lvl6pPr>
            <a:lvl7pPr marL="1253728" indent="0">
              <a:buNone/>
              <a:defRPr sz="731" b="1"/>
            </a:lvl7pPr>
            <a:lvl8pPr marL="1462683" indent="0">
              <a:buNone/>
              <a:defRPr sz="731" b="1"/>
            </a:lvl8pPr>
            <a:lvl9pPr marL="1671638" indent="0">
              <a:buNone/>
              <a:defRPr sz="731" b="1"/>
            </a:lvl9pPr>
          </a:lstStyle>
          <a:p>
            <a:pPr lvl="0"/>
            <a:r>
              <a:rPr lang="en-US"/>
              <a:t>Click to edit Master text styles</a:t>
            </a:r>
          </a:p>
        </p:txBody>
      </p:sp>
      <p:sp>
        <p:nvSpPr>
          <p:cNvPr id="4" name="Content Placeholder 3">
            <a:extLst>
              <a:ext uri="{FF2B5EF4-FFF2-40B4-BE49-F238E27FC236}">
                <a16:creationId xmlns:a16="http://schemas.microsoft.com/office/drawing/2014/main" id="{F9A1D8CC-84C0-489F-91D0-81E1FBDEC561}"/>
              </a:ext>
            </a:extLst>
          </p:cNvPr>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0DFA048-4A3D-46B7-8513-B810B29F2EC1}"/>
              </a:ext>
            </a:extLst>
          </p:cNvPr>
          <p:cNvSpPr>
            <a:spLocks noGrp="1"/>
          </p:cNvSpPr>
          <p:nvPr>
            <p:ph type="body" sz="quarter" idx="3"/>
          </p:nvPr>
        </p:nvSpPr>
        <p:spPr>
          <a:xfrm>
            <a:off x="3471864" y="2428346"/>
            <a:ext cx="2915543" cy="1190095"/>
          </a:xfrm>
        </p:spPr>
        <p:txBody>
          <a:bodyPr anchor="b"/>
          <a:lstStyle>
            <a:lvl1pPr marL="0" indent="0">
              <a:buNone/>
              <a:defRPr sz="1097" b="1"/>
            </a:lvl1pPr>
            <a:lvl2pPr marL="208955" indent="0">
              <a:buNone/>
              <a:defRPr sz="914" b="1"/>
            </a:lvl2pPr>
            <a:lvl3pPr marL="417909" indent="0">
              <a:buNone/>
              <a:defRPr sz="823" b="1"/>
            </a:lvl3pPr>
            <a:lvl4pPr marL="626864" indent="0">
              <a:buNone/>
              <a:defRPr sz="731" b="1"/>
            </a:lvl4pPr>
            <a:lvl5pPr marL="835819" indent="0">
              <a:buNone/>
              <a:defRPr sz="731" b="1"/>
            </a:lvl5pPr>
            <a:lvl6pPr marL="1044773" indent="0">
              <a:buNone/>
              <a:defRPr sz="731" b="1"/>
            </a:lvl6pPr>
            <a:lvl7pPr marL="1253728" indent="0">
              <a:buNone/>
              <a:defRPr sz="731" b="1"/>
            </a:lvl7pPr>
            <a:lvl8pPr marL="1462683" indent="0">
              <a:buNone/>
              <a:defRPr sz="731" b="1"/>
            </a:lvl8pPr>
            <a:lvl9pPr marL="1671638" indent="0">
              <a:buNone/>
              <a:defRPr sz="731" b="1"/>
            </a:lvl9pPr>
          </a:lstStyle>
          <a:p>
            <a:pPr lvl="0"/>
            <a:r>
              <a:rPr lang="en-US"/>
              <a:t>Click to edit Master text styles</a:t>
            </a:r>
          </a:p>
        </p:txBody>
      </p:sp>
      <p:sp>
        <p:nvSpPr>
          <p:cNvPr id="6" name="Content Placeholder 5">
            <a:extLst>
              <a:ext uri="{FF2B5EF4-FFF2-40B4-BE49-F238E27FC236}">
                <a16:creationId xmlns:a16="http://schemas.microsoft.com/office/drawing/2014/main" id="{268322EE-2D48-4150-AEA3-639CD93DCC8D}"/>
              </a:ext>
            </a:extLst>
          </p:cNvPr>
          <p:cNvSpPr>
            <a:spLocks noGrp="1"/>
          </p:cNvSpPr>
          <p:nvPr>
            <p:ph sz="quarter" idx="4"/>
          </p:nvPr>
        </p:nvSpPr>
        <p:spPr>
          <a:xfrm>
            <a:off x="3471864"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4207529-BC15-40BC-A8E1-8E917DFCCF11}"/>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8" name="Footer Placeholder 7">
            <a:extLst>
              <a:ext uri="{FF2B5EF4-FFF2-40B4-BE49-F238E27FC236}">
                <a16:creationId xmlns:a16="http://schemas.microsoft.com/office/drawing/2014/main" id="{364C1957-1D74-46B4-A721-D9BC2C740D3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0CC307-0F97-43AC-AA08-F95EBCC507C8}"/>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1240978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B356C-A0C3-45F8-A851-B94C64E9948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6D6B95-97D8-494B-ABC7-0CD81C6B28D0}"/>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4" name="Footer Placeholder 3">
            <a:extLst>
              <a:ext uri="{FF2B5EF4-FFF2-40B4-BE49-F238E27FC236}">
                <a16:creationId xmlns:a16="http://schemas.microsoft.com/office/drawing/2014/main" id="{0988EC09-CD0F-4777-A3E5-38B9D8670E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2B19A97-5FD6-4DDA-98B9-D1C1DECE9DBF}"/>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26031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81B918-D2E9-4FCD-9074-CDDE84DD24A9}"/>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3" name="Footer Placeholder 2">
            <a:extLst>
              <a:ext uri="{FF2B5EF4-FFF2-40B4-BE49-F238E27FC236}">
                <a16:creationId xmlns:a16="http://schemas.microsoft.com/office/drawing/2014/main" id="{A9E434EE-7280-4D4E-92CE-BFE79C17268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4A7A32D-4672-4D84-9E50-E9C02FE3D3F9}"/>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1502931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E6B1A-2F20-40F1-B73B-8A675E4CFBA4}"/>
              </a:ext>
            </a:extLst>
          </p:cNvPr>
          <p:cNvSpPr>
            <a:spLocks noGrp="1"/>
          </p:cNvSpPr>
          <p:nvPr>
            <p:ph type="title"/>
          </p:nvPr>
        </p:nvSpPr>
        <p:spPr>
          <a:xfrm>
            <a:off x="472382" y="660400"/>
            <a:ext cx="2211883" cy="2311400"/>
          </a:xfrm>
        </p:spPr>
        <p:txBody>
          <a:bodyPr anchor="b"/>
          <a:lstStyle>
            <a:lvl1pPr>
              <a:defRPr sz="1463"/>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9408DE-55BB-4FBE-911E-FB87659FF043}"/>
              </a:ext>
            </a:extLst>
          </p:cNvPr>
          <p:cNvSpPr>
            <a:spLocks noGrp="1"/>
          </p:cNvSpPr>
          <p:nvPr>
            <p:ph idx="1"/>
          </p:nvPr>
        </p:nvSpPr>
        <p:spPr>
          <a:xfrm>
            <a:off x="2915544" y="1426281"/>
            <a:ext cx="3471863" cy="7039680"/>
          </a:xfrm>
        </p:spPr>
        <p:txBody>
          <a:bodyPr/>
          <a:lstStyle>
            <a:lvl1pPr>
              <a:defRPr sz="1463"/>
            </a:lvl1pPr>
            <a:lvl2pPr>
              <a:defRPr sz="1280"/>
            </a:lvl2pPr>
            <a:lvl3pPr>
              <a:defRPr sz="1097"/>
            </a:lvl3pPr>
            <a:lvl4pPr>
              <a:defRPr sz="914"/>
            </a:lvl4pPr>
            <a:lvl5pPr>
              <a:defRPr sz="914"/>
            </a:lvl5pPr>
            <a:lvl6pPr>
              <a:defRPr sz="914"/>
            </a:lvl6pPr>
            <a:lvl7pPr>
              <a:defRPr sz="914"/>
            </a:lvl7pPr>
            <a:lvl8pPr>
              <a:defRPr sz="914"/>
            </a:lvl8pPr>
            <a:lvl9pPr>
              <a:defRPr sz="9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95420F-2307-4361-924D-1391626375B1}"/>
              </a:ext>
            </a:extLst>
          </p:cNvPr>
          <p:cNvSpPr>
            <a:spLocks noGrp="1"/>
          </p:cNvSpPr>
          <p:nvPr>
            <p:ph type="body" sz="half" idx="2"/>
          </p:nvPr>
        </p:nvSpPr>
        <p:spPr>
          <a:xfrm>
            <a:off x="472382" y="2971800"/>
            <a:ext cx="2211883" cy="5505627"/>
          </a:xfrm>
        </p:spPr>
        <p:txBody>
          <a:bodyPr/>
          <a:lstStyle>
            <a:lvl1pPr marL="0" indent="0">
              <a:buNone/>
              <a:defRPr sz="731"/>
            </a:lvl1pPr>
            <a:lvl2pPr marL="208955" indent="0">
              <a:buNone/>
              <a:defRPr sz="640"/>
            </a:lvl2pPr>
            <a:lvl3pPr marL="417909" indent="0">
              <a:buNone/>
              <a:defRPr sz="548"/>
            </a:lvl3pPr>
            <a:lvl4pPr marL="626864" indent="0">
              <a:buNone/>
              <a:defRPr sz="457"/>
            </a:lvl4pPr>
            <a:lvl5pPr marL="835819" indent="0">
              <a:buNone/>
              <a:defRPr sz="457"/>
            </a:lvl5pPr>
            <a:lvl6pPr marL="1044773" indent="0">
              <a:buNone/>
              <a:defRPr sz="457"/>
            </a:lvl6pPr>
            <a:lvl7pPr marL="1253728" indent="0">
              <a:buNone/>
              <a:defRPr sz="457"/>
            </a:lvl7pPr>
            <a:lvl8pPr marL="1462683" indent="0">
              <a:buNone/>
              <a:defRPr sz="457"/>
            </a:lvl8pPr>
            <a:lvl9pPr marL="1671638" indent="0">
              <a:buNone/>
              <a:defRPr sz="457"/>
            </a:lvl9pPr>
          </a:lstStyle>
          <a:p>
            <a:pPr lvl="0"/>
            <a:r>
              <a:rPr lang="en-US"/>
              <a:t>Click to edit Master text styles</a:t>
            </a:r>
          </a:p>
        </p:txBody>
      </p:sp>
      <p:sp>
        <p:nvSpPr>
          <p:cNvPr id="5" name="Date Placeholder 4">
            <a:extLst>
              <a:ext uri="{FF2B5EF4-FFF2-40B4-BE49-F238E27FC236}">
                <a16:creationId xmlns:a16="http://schemas.microsoft.com/office/drawing/2014/main" id="{CE12A155-4AA3-4113-AE92-E58B2FBC1CBB}"/>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6" name="Footer Placeholder 5">
            <a:extLst>
              <a:ext uri="{FF2B5EF4-FFF2-40B4-BE49-F238E27FC236}">
                <a16:creationId xmlns:a16="http://schemas.microsoft.com/office/drawing/2014/main" id="{A072D7D5-E114-462F-974E-E3140ABEC8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9009CC-CF09-4006-8B6F-A2C5DDB72965}"/>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17824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293C2-5162-4C52-BFCD-A3F2B81F3493}"/>
              </a:ext>
            </a:extLst>
          </p:cNvPr>
          <p:cNvSpPr>
            <a:spLocks noGrp="1"/>
          </p:cNvSpPr>
          <p:nvPr>
            <p:ph type="title"/>
          </p:nvPr>
        </p:nvSpPr>
        <p:spPr>
          <a:xfrm>
            <a:off x="472382" y="660400"/>
            <a:ext cx="2211883" cy="2311400"/>
          </a:xfrm>
        </p:spPr>
        <p:txBody>
          <a:bodyPr anchor="b"/>
          <a:lstStyle>
            <a:lvl1pPr>
              <a:defRPr sz="1463"/>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8792E3-F75E-4BDD-B983-0D3C6C748A1B}"/>
              </a:ext>
            </a:extLst>
          </p:cNvPr>
          <p:cNvSpPr>
            <a:spLocks noGrp="1"/>
          </p:cNvSpPr>
          <p:nvPr>
            <p:ph type="pic" idx="1"/>
          </p:nvPr>
        </p:nvSpPr>
        <p:spPr>
          <a:xfrm>
            <a:off x="2915544" y="1426281"/>
            <a:ext cx="3471863" cy="7039680"/>
          </a:xfrm>
        </p:spPr>
        <p:txBody>
          <a:bodyPr/>
          <a:lstStyle>
            <a:lvl1pPr marL="0" indent="0">
              <a:buNone/>
              <a:defRPr sz="1463"/>
            </a:lvl1pPr>
            <a:lvl2pPr marL="208955" indent="0">
              <a:buNone/>
              <a:defRPr sz="1280"/>
            </a:lvl2pPr>
            <a:lvl3pPr marL="417909" indent="0">
              <a:buNone/>
              <a:defRPr sz="1097"/>
            </a:lvl3pPr>
            <a:lvl4pPr marL="626864" indent="0">
              <a:buNone/>
              <a:defRPr sz="914"/>
            </a:lvl4pPr>
            <a:lvl5pPr marL="835819" indent="0">
              <a:buNone/>
              <a:defRPr sz="914"/>
            </a:lvl5pPr>
            <a:lvl6pPr marL="1044773" indent="0">
              <a:buNone/>
              <a:defRPr sz="914"/>
            </a:lvl6pPr>
            <a:lvl7pPr marL="1253728" indent="0">
              <a:buNone/>
              <a:defRPr sz="914"/>
            </a:lvl7pPr>
            <a:lvl8pPr marL="1462683" indent="0">
              <a:buNone/>
              <a:defRPr sz="914"/>
            </a:lvl8pPr>
            <a:lvl9pPr marL="1671638" indent="0">
              <a:buNone/>
              <a:defRPr sz="914"/>
            </a:lvl9pPr>
          </a:lstStyle>
          <a:p>
            <a:endParaRPr lang="en-GB"/>
          </a:p>
        </p:txBody>
      </p:sp>
      <p:sp>
        <p:nvSpPr>
          <p:cNvPr id="4" name="Text Placeholder 3">
            <a:extLst>
              <a:ext uri="{FF2B5EF4-FFF2-40B4-BE49-F238E27FC236}">
                <a16:creationId xmlns:a16="http://schemas.microsoft.com/office/drawing/2014/main" id="{0FA356FC-BE97-4A81-8310-680510B7566D}"/>
              </a:ext>
            </a:extLst>
          </p:cNvPr>
          <p:cNvSpPr>
            <a:spLocks noGrp="1"/>
          </p:cNvSpPr>
          <p:nvPr>
            <p:ph type="body" sz="half" idx="2"/>
          </p:nvPr>
        </p:nvSpPr>
        <p:spPr>
          <a:xfrm>
            <a:off x="472382" y="2971800"/>
            <a:ext cx="2211883" cy="5505627"/>
          </a:xfrm>
        </p:spPr>
        <p:txBody>
          <a:bodyPr/>
          <a:lstStyle>
            <a:lvl1pPr marL="0" indent="0">
              <a:buNone/>
              <a:defRPr sz="731"/>
            </a:lvl1pPr>
            <a:lvl2pPr marL="208955" indent="0">
              <a:buNone/>
              <a:defRPr sz="640"/>
            </a:lvl2pPr>
            <a:lvl3pPr marL="417909" indent="0">
              <a:buNone/>
              <a:defRPr sz="548"/>
            </a:lvl3pPr>
            <a:lvl4pPr marL="626864" indent="0">
              <a:buNone/>
              <a:defRPr sz="457"/>
            </a:lvl4pPr>
            <a:lvl5pPr marL="835819" indent="0">
              <a:buNone/>
              <a:defRPr sz="457"/>
            </a:lvl5pPr>
            <a:lvl6pPr marL="1044773" indent="0">
              <a:buNone/>
              <a:defRPr sz="457"/>
            </a:lvl6pPr>
            <a:lvl7pPr marL="1253728" indent="0">
              <a:buNone/>
              <a:defRPr sz="457"/>
            </a:lvl7pPr>
            <a:lvl8pPr marL="1462683" indent="0">
              <a:buNone/>
              <a:defRPr sz="457"/>
            </a:lvl8pPr>
            <a:lvl9pPr marL="1671638" indent="0">
              <a:buNone/>
              <a:defRPr sz="457"/>
            </a:lvl9pPr>
          </a:lstStyle>
          <a:p>
            <a:pPr lvl="0"/>
            <a:r>
              <a:rPr lang="en-US"/>
              <a:t>Click to edit Master text styles</a:t>
            </a:r>
          </a:p>
        </p:txBody>
      </p:sp>
      <p:sp>
        <p:nvSpPr>
          <p:cNvPr id="5" name="Date Placeholder 4">
            <a:extLst>
              <a:ext uri="{FF2B5EF4-FFF2-40B4-BE49-F238E27FC236}">
                <a16:creationId xmlns:a16="http://schemas.microsoft.com/office/drawing/2014/main" id="{D19D20C7-9199-48B2-850B-43252EA0A7CB}"/>
              </a:ext>
            </a:extLst>
          </p:cNvPr>
          <p:cNvSpPr>
            <a:spLocks noGrp="1"/>
          </p:cNvSpPr>
          <p:nvPr>
            <p:ph type="dt" sz="half" idx="10"/>
          </p:nvPr>
        </p:nvSpPr>
        <p:spPr/>
        <p:txBody>
          <a:bodyPr/>
          <a:lstStyle/>
          <a:p>
            <a:fld id="{CDEF1AE8-BE4D-4B14-BB7C-D0283396118C}" type="datetimeFigureOut">
              <a:rPr lang="en-GB" smtClean="0"/>
              <a:t>02/07/2023</a:t>
            </a:fld>
            <a:endParaRPr lang="en-GB"/>
          </a:p>
        </p:txBody>
      </p:sp>
      <p:sp>
        <p:nvSpPr>
          <p:cNvPr id="6" name="Footer Placeholder 5">
            <a:extLst>
              <a:ext uri="{FF2B5EF4-FFF2-40B4-BE49-F238E27FC236}">
                <a16:creationId xmlns:a16="http://schemas.microsoft.com/office/drawing/2014/main" id="{FBC175CE-49BE-4096-A6B7-A3CE83A8D9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C2F587-2B55-434E-8F32-3165252E54F7}"/>
              </a:ext>
            </a:extLst>
          </p:cNvPr>
          <p:cNvSpPr>
            <a:spLocks noGrp="1"/>
          </p:cNvSpPr>
          <p:nvPr>
            <p:ph type="sldNum" sz="quarter" idx="12"/>
          </p:nvPr>
        </p:nvSpPr>
        <p:spPr/>
        <p:txBody>
          <a:bodyPr/>
          <a:lstStyle/>
          <a:p>
            <a:fld id="{B7FC9EDB-0E9E-4EC7-B75D-D98F96D56C54}" type="slidenum">
              <a:rPr lang="en-GB" smtClean="0"/>
              <a:t>‹#›</a:t>
            </a:fld>
            <a:endParaRPr lang="en-GB"/>
          </a:p>
        </p:txBody>
      </p:sp>
    </p:spTree>
    <p:extLst>
      <p:ext uri="{BB962C8B-B14F-4D97-AF65-F5344CB8AC3E}">
        <p14:creationId xmlns:p14="http://schemas.microsoft.com/office/powerpoint/2010/main" val="236613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322287-19A3-4666-A23E-6DEE0064F8F9}"/>
              </a:ext>
            </a:extLst>
          </p:cNvPr>
          <p:cNvSpPr>
            <a:spLocks noGrp="1"/>
          </p:cNvSpPr>
          <p:nvPr>
            <p:ph type="title"/>
          </p:nvPr>
        </p:nvSpPr>
        <p:spPr>
          <a:xfrm>
            <a:off x="471489" y="527403"/>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B686F4-2E35-48AB-BF0B-C047AF6B7150}"/>
              </a:ext>
            </a:extLst>
          </p:cNvPr>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1ECF16-0182-4B00-9890-7A0F93F52961}"/>
              </a:ext>
            </a:extLst>
          </p:cNvPr>
          <p:cNvSpPr>
            <a:spLocks noGrp="1"/>
          </p:cNvSpPr>
          <p:nvPr>
            <p:ph type="dt" sz="half" idx="2"/>
          </p:nvPr>
        </p:nvSpPr>
        <p:spPr>
          <a:xfrm>
            <a:off x="471488" y="9181396"/>
            <a:ext cx="1543050" cy="527403"/>
          </a:xfrm>
          <a:prstGeom prst="rect">
            <a:avLst/>
          </a:prstGeom>
        </p:spPr>
        <p:txBody>
          <a:bodyPr vert="horz" lIns="91440" tIns="45720" rIns="91440" bIns="45720" rtlCol="0" anchor="ctr"/>
          <a:lstStyle>
            <a:lvl1pPr algn="l">
              <a:defRPr sz="548">
                <a:solidFill>
                  <a:schemeClr val="tx1">
                    <a:tint val="75000"/>
                  </a:schemeClr>
                </a:solidFill>
              </a:defRPr>
            </a:lvl1pPr>
          </a:lstStyle>
          <a:p>
            <a:fld id="{CDEF1AE8-BE4D-4B14-BB7C-D0283396118C}" type="datetimeFigureOut">
              <a:rPr lang="en-GB" smtClean="0"/>
              <a:t>02/07/2023</a:t>
            </a:fld>
            <a:endParaRPr lang="en-GB"/>
          </a:p>
        </p:txBody>
      </p:sp>
      <p:sp>
        <p:nvSpPr>
          <p:cNvPr id="5" name="Footer Placeholder 4">
            <a:extLst>
              <a:ext uri="{FF2B5EF4-FFF2-40B4-BE49-F238E27FC236}">
                <a16:creationId xmlns:a16="http://schemas.microsoft.com/office/drawing/2014/main" id="{9BF2D13B-4D42-426D-BBE8-FFA035846B7B}"/>
              </a:ext>
            </a:extLst>
          </p:cNvPr>
          <p:cNvSpPr>
            <a:spLocks noGrp="1"/>
          </p:cNvSpPr>
          <p:nvPr>
            <p:ph type="ftr" sz="quarter" idx="3"/>
          </p:nvPr>
        </p:nvSpPr>
        <p:spPr>
          <a:xfrm>
            <a:off x="2271714" y="9181396"/>
            <a:ext cx="2314575" cy="527403"/>
          </a:xfrm>
          <a:prstGeom prst="rect">
            <a:avLst/>
          </a:prstGeom>
        </p:spPr>
        <p:txBody>
          <a:bodyPr vert="horz" lIns="91440" tIns="45720" rIns="91440" bIns="45720" rtlCol="0" anchor="ctr"/>
          <a:lstStyle>
            <a:lvl1pPr algn="ctr">
              <a:defRPr sz="548">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42B7DD3-1888-41BA-8843-528D7AEF4A0F}"/>
              </a:ext>
            </a:extLst>
          </p:cNvPr>
          <p:cNvSpPr>
            <a:spLocks noGrp="1"/>
          </p:cNvSpPr>
          <p:nvPr>
            <p:ph type="sldNum" sz="quarter" idx="4"/>
          </p:nvPr>
        </p:nvSpPr>
        <p:spPr>
          <a:xfrm>
            <a:off x="4843463" y="9181396"/>
            <a:ext cx="1543050" cy="527403"/>
          </a:xfrm>
          <a:prstGeom prst="rect">
            <a:avLst/>
          </a:prstGeom>
        </p:spPr>
        <p:txBody>
          <a:bodyPr vert="horz" lIns="91440" tIns="45720" rIns="91440" bIns="45720" rtlCol="0" anchor="ctr"/>
          <a:lstStyle>
            <a:lvl1pPr algn="r">
              <a:defRPr sz="548">
                <a:solidFill>
                  <a:schemeClr val="tx1">
                    <a:tint val="75000"/>
                  </a:schemeClr>
                </a:solidFill>
              </a:defRPr>
            </a:lvl1pPr>
          </a:lstStyle>
          <a:p>
            <a:fld id="{B7FC9EDB-0E9E-4EC7-B75D-D98F96D56C54}" type="slidenum">
              <a:rPr lang="en-GB" smtClean="0"/>
              <a:t>‹#›</a:t>
            </a:fld>
            <a:endParaRPr lang="en-GB"/>
          </a:p>
        </p:txBody>
      </p:sp>
    </p:spTree>
    <p:extLst>
      <p:ext uri="{BB962C8B-B14F-4D97-AF65-F5344CB8AC3E}">
        <p14:creationId xmlns:p14="http://schemas.microsoft.com/office/powerpoint/2010/main" val="4031292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17909" rtl="0" eaLnBrk="1" latinLnBrk="0" hangingPunct="1">
        <a:lnSpc>
          <a:spcPct val="90000"/>
        </a:lnSpc>
        <a:spcBef>
          <a:spcPct val="0"/>
        </a:spcBef>
        <a:buNone/>
        <a:defRPr sz="2011" kern="1200">
          <a:solidFill>
            <a:schemeClr val="tx1"/>
          </a:solidFill>
          <a:latin typeface="+mj-lt"/>
          <a:ea typeface="+mj-ea"/>
          <a:cs typeface="+mj-cs"/>
        </a:defRPr>
      </a:lvl1pPr>
    </p:titleStyle>
    <p:bodyStyle>
      <a:lvl1pPr marL="104478" indent="-104478" algn="l" defTabSz="417909" rtl="0" eaLnBrk="1" latinLnBrk="0" hangingPunct="1">
        <a:lnSpc>
          <a:spcPct val="90000"/>
        </a:lnSpc>
        <a:spcBef>
          <a:spcPts val="457"/>
        </a:spcBef>
        <a:buFont typeface="Arial" panose="020B0604020202020204" pitchFamily="34" charset="0"/>
        <a:buChar char="•"/>
        <a:defRPr sz="1280" kern="1200">
          <a:solidFill>
            <a:schemeClr val="tx1"/>
          </a:solidFill>
          <a:latin typeface="+mn-lt"/>
          <a:ea typeface="+mn-ea"/>
          <a:cs typeface="+mn-cs"/>
        </a:defRPr>
      </a:lvl1pPr>
      <a:lvl2pPr marL="313432" indent="-104478" algn="l" defTabSz="417909" rtl="0" eaLnBrk="1" latinLnBrk="0" hangingPunct="1">
        <a:lnSpc>
          <a:spcPct val="90000"/>
        </a:lnSpc>
        <a:spcBef>
          <a:spcPts val="228"/>
        </a:spcBef>
        <a:buFont typeface="Arial" panose="020B0604020202020204" pitchFamily="34" charset="0"/>
        <a:buChar char="•"/>
        <a:defRPr sz="1097" kern="1200">
          <a:solidFill>
            <a:schemeClr val="tx1"/>
          </a:solidFill>
          <a:latin typeface="+mn-lt"/>
          <a:ea typeface="+mn-ea"/>
          <a:cs typeface="+mn-cs"/>
        </a:defRPr>
      </a:lvl2pPr>
      <a:lvl3pPr marL="522387" indent="-104478" algn="l" defTabSz="417909" rtl="0" eaLnBrk="1" latinLnBrk="0" hangingPunct="1">
        <a:lnSpc>
          <a:spcPct val="90000"/>
        </a:lnSpc>
        <a:spcBef>
          <a:spcPts val="228"/>
        </a:spcBef>
        <a:buFont typeface="Arial" panose="020B0604020202020204" pitchFamily="34" charset="0"/>
        <a:buChar char="•"/>
        <a:defRPr sz="914" kern="1200">
          <a:solidFill>
            <a:schemeClr val="tx1"/>
          </a:solidFill>
          <a:latin typeface="+mn-lt"/>
          <a:ea typeface="+mn-ea"/>
          <a:cs typeface="+mn-cs"/>
        </a:defRPr>
      </a:lvl3pPr>
      <a:lvl4pPr marL="731342"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4pPr>
      <a:lvl5pPr marL="940297"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5pPr>
      <a:lvl6pPr marL="1149251"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6pPr>
      <a:lvl7pPr marL="1358206"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7pPr>
      <a:lvl8pPr marL="1567161"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8pPr>
      <a:lvl9pPr marL="1776115" indent="-104478" algn="l" defTabSz="417909" rtl="0" eaLnBrk="1" latinLnBrk="0" hangingPunct="1">
        <a:lnSpc>
          <a:spcPct val="90000"/>
        </a:lnSpc>
        <a:spcBef>
          <a:spcPts val="228"/>
        </a:spcBef>
        <a:buFont typeface="Arial" panose="020B0604020202020204" pitchFamily="34" charset="0"/>
        <a:buChar char="•"/>
        <a:defRPr sz="823" kern="1200">
          <a:solidFill>
            <a:schemeClr val="tx1"/>
          </a:solidFill>
          <a:latin typeface="+mn-lt"/>
          <a:ea typeface="+mn-ea"/>
          <a:cs typeface="+mn-cs"/>
        </a:defRPr>
      </a:lvl9pPr>
    </p:bodyStyle>
    <p:otherStyle>
      <a:defPPr>
        <a:defRPr lang="en-US"/>
      </a:defPPr>
      <a:lvl1pPr marL="0" algn="l" defTabSz="417909" rtl="0" eaLnBrk="1" latinLnBrk="0" hangingPunct="1">
        <a:defRPr sz="823" kern="1200">
          <a:solidFill>
            <a:schemeClr val="tx1"/>
          </a:solidFill>
          <a:latin typeface="+mn-lt"/>
          <a:ea typeface="+mn-ea"/>
          <a:cs typeface="+mn-cs"/>
        </a:defRPr>
      </a:lvl1pPr>
      <a:lvl2pPr marL="208955" algn="l" defTabSz="417909" rtl="0" eaLnBrk="1" latinLnBrk="0" hangingPunct="1">
        <a:defRPr sz="823" kern="1200">
          <a:solidFill>
            <a:schemeClr val="tx1"/>
          </a:solidFill>
          <a:latin typeface="+mn-lt"/>
          <a:ea typeface="+mn-ea"/>
          <a:cs typeface="+mn-cs"/>
        </a:defRPr>
      </a:lvl2pPr>
      <a:lvl3pPr marL="417909" algn="l" defTabSz="417909" rtl="0" eaLnBrk="1" latinLnBrk="0" hangingPunct="1">
        <a:defRPr sz="823" kern="1200">
          <a:solidFill>
            <a:schemeClr val="tx1"/>
          </a:solidFill>
          <a:latin typeface="+mn-lt"/>
          <a:ea typeface="+mn-ea"/>
          <a:cs typeface="+mn-cs"/>
        </a:defRPr>
      </a:lvl3pPr>
      <a:lvl4pPr marL="626864" algn="l" defTabSz="417909" rtl="0" eaLnBrk="1" latinLnBrk="0" hangingPunct="1">
        <a:defRPr sz="823" kern="1200">
          <a:solidFill>
            <a:schemeClr val="tx1"/>
          </a:solidFill>
          <a:latin typeface="+mn-lt"/>
          <a:ea typeface="+mn-ea"/>
          <a:cs typeface="+mn-cs"/>
        </a:defRPr>
      </a:lvl4pPr>
      <a:lvl5pPr marL="835819" algn="l" defTabSz="417909" rtl="0" eaLnBrk="1" latinLnBrk="0" hangingPunct="1">
        <a:defRPr sz="823" kern="1200">
          <a:solidFill>
            <a:schemeClr val="tx1"/>
          </a:solidFill>
          <a:latin typeface="+mn-lt"/>
          <a:ea typeface="+mn-ea"/>
          <a:cs typeface="+mn-cs"/>
        </a:defRPr>
      </a:lvl5pPr>
      <a:lvl6pPr marL="1044773" algn="l" defTabSz="417909" rtl="0" eaLnBrk="1" latinLnBrk="0" hangingPunct="1">
        <a:defRPr sz="823" kern="1200">
          <a:solidFill>
            <a:schemeClr val="tx1"/>
          </a:solidFill>
          <a:latin typeface="+mn-lt"/>
          <a:ea typeface="+mn-ea"/>
          <a:cs typeface="+mn-cs"/>
        </a:defRPr>
      </a:lvl6pPr>
      <a:lvl7pPr marL="1253728" algn="l" defTabSz="417909" rtl="0" eaLnBrk="1" latinLnBrk="0" hangingPunct="1">
        <a:defRPr sz="823" kern="1200">
          <a:solidFill>
            <a:schemeClr val="tx1"/>
          </a:solidFill>
          <a:latin typeface="+mn-lt"/>
          <a:ea typeface="+mn-ea"/>
          <a:cs typeface="+mn-cs"/>
        </a:defRPr>
      </a:lvl7pPr>
      <a:lvl8pPr marL="1462683" algn="l" defTabSz="417909" rtl="0" eaLnBrk="1" latinLnBrk="0" hangingPunct="1">
        <a:defRPr sz="823" kern="1200">
          <a:solidFill>
            <a:schemeClr val="tx1"/>
          </a:solidFill>
          <a:latin typeface="+mn-lt"/>
          <a:ea typeface="+mn-ea"/>
          <a:cs typeface="+mn-cs"/>
        </a:defRPr>
      </a:lvl8pPr>
      <a:lvl9pPr marL="1671638" algn="l" defTabSz="417909" rtl="0" eaLnBrk="1" latinLnBrk="0" hangingPunct="1">
        <a:defRPr sz="82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7354" cy="9930462"/>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CDEF1AE8-BE4D-4B14-BB7C-D0283396118C}" type="datetimeFigureOut">
              <a:rPr lang="en-GB" smtClean="0"/>
              <a:t>02/07/2023</a:t>
            </a:fld>
            <a:endParaRPr lang="en-GB"/>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B7FC9EDB-0E9E-4EC7-B75D-D98F96D56C54}" type="slidenum">
              <a:rPr lang="en-GB" smtClean="0"/>
              <a:t>‹#›</a:t>
            </a:fld>
            <a:endParaRPr lang="en-GB"/>
          </a:p>
        </p:txBody>
      </p:sp>
    </p:spTree>
    <p:extLst>
      <p:ext uri="{BB962C8B-B14F-4D97-AF65-F5344CB8AC3E}">
        <p14:creationId xmlns:p14="http://schemas.microsoft.com/office/powerpoint/2010/main" val="2561664979"/>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7D2F7E-1E27-4B04-BE32-BA579BC910E4}"/>
              </a:ext>
            </a:extLst>
          </p:cNvPr>
          <p:cNvSpPr>
            <a:spLocks noGrp="1"/>
          </p:cNvSpPr>
          <p:nvPr>
            <p:ph type="title"/>
          </p:nvPr>
        </p:nvSpPr>
        <p:spPr>
          <a:xfrm>
            <a:off x="937023" y="464726"/>
            <a:ext cx="4983955" cy="1640509"/>
          </a:xfrm>
        </p:spPr>
        <p:txBody>
          <a:bodyPr>
            <a:normAutofit/>
          </a:bodyPr>
          <a:lstStyle/>
          <a:p>
            <a:r>
              <a:rPr lang="en-GB" sz="3413" dirty="0"/>
              <a:t>Year 2 – Term 6</a:t>
            </a:r>
          </a:p>
        </p:txBody>
      </p:sp>
      <p:sp>
        <p:nvSpPr>
          <p:cNvPr id="5" name="Content Placeholder 4">
            <a:extLst>
              <a:ext uri="{FF2B5EF4-FFF2-40B4-BE49-F238E27FC236}">
                <a16:creationId xmlns:a16="http://schemas.microsoft.com/office/drawing/2014/main" id="{6D66C969-36C5-40D9-995D-67E19D7E9894}"/>
              </a:ext>
            </a:extLst>
          </p:cNvPr>
          <p:cNvSpPr>
            <a:spLocks noGrp="1"/>
          </p:cNvSpPr>
          <p:nvPr>
            <p:ph idx="1"/>
          </p:nvPr>
        </p:nvSpPr>
        <p:spPr>
          <a:xfrm>
            <a:off x="404403" y="1171173"/>
            <a:ext cx="6113963" cy="8023859"/>
          </a:xfrm>
        </p:spPr>
        <p:txBody>
          <a:bodyPr>
            <a:noAutofit/>
          </a:bodyPr>
          <a:lstStyle/>
          <a:p>
            <a:pPr marL="0" indent="0" algn="ctr">
              <a:buNone/>
            </a:pPr>
            <a:r>
              <a:rPr lang="en-GB" sz="1300" b="1" dirty="0"/>
              <a:t>I can tell the time.</a:t>
            </a:r>
          </a:p>
          <a:p>
            <a:pPr marL="0" indent="0">
              <a:buNone/>
            </a:pPr>
            <a:endParaRPr lang="en-GB" sz="1300" dirty="0"/>
          </a:p>
          <a:p>
            <a:pPr marL="0" indent="0">
              <a:buNone/>
            </a:pPr>
            <a:r>
              <a:rPr lang="en-GB" sz="1300" dirty="0"/>
              <a:t>By the end of this half term, children should know the following facts. The aim is for them to recall these facts instantly.</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r>
              <a:rPr lang="en-GB" sz="1300" b="1" dirty="0"/>
              <a:t>Top Tips</a:t>
            </a:r>
          </a:p>
          <a:p>
            <a:pPr marL="0" indent="0">
              <a:buNone/>
            </a:pPr>
            <a:endParaRPr lang="en-GB" sz="1300" dirty="0"/>
          </a:p>
          <a:p>
            <a:pPr marL="0" indent="0">
              <a:buNone/>
            </a:pPr>
            <a:r>
              <a:rPr lang="en-GB" sz="1300" dirty="0"/>
              <a:t>The secret to success is practising little and often. If you would like more ideas, please speak to your child’s teacher.</a:t>
            </a:r>
          </a:p>
          <a:p>
            <a:r>
              <a:rPr lang="en-GB" sz="1300" dirty="0"/>
              <a:t>Talk about time - Discuss what time things happen. When does your child wake up? What time do they eat breakfast? Make sure that you have an analogue clock visible in your house or that your child wears a watch with hands.</a:t>
            </a:r>
          </a:p>
          <a:p>
            <a:r>
              <a:rPr lang="en-GB" sz="1300" dirty="0"/>
              <a:t>Ask your child the time regularly – You could also give your child some responsibility for watching the clock : “The cakes need to come out of the oven at quarter past four.” “We need to leave the house at half past eight.”</a:t>
            </a:r>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b="1"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a:p>
            <a:pPr marL="0" indent="0">
              <a:buNone/>
            </a:pPr>
            <a:endParaRPr lang="en-GB" sz="1300" dirty="0"/>
          </a:p>
        </p:txBody>
      </p:sp>
      <p:pic>
        <p:nvPicPr>
          <p:cNvPr id="2" name="Picture 1">
            <a:extLst>
              <a:ext uri="{FF2B5EF4-FFF2-40B4-BE49-F238E27FC236}">
                <a16:creationId xmlns:a16="http://schemas.microsoft.com/office/drawing/2014/main" id="{68AEE036-13F3-42E7-90E1-6A789BE589E5}"/>
              </a:ext>
            </a:extLst>
          </p:cNvPr>
          <p:cNvPicPr>
            <a:picLocks noChangeAspect="1"/>
          </p:cNvPicPr>
          <p:nvPr/>
        </p:nvPicPr>
        <p:blipFill>
          <a:blip r:embed="rId2"/>
          <a:stretch>
            <a:fillRect/>
          </a:stretch>
        </p:blipFill>
        <p:spPr>
          <a:xfrm>
            <a:off x="638738" y="2588246"/>
            <a:ext cx="2790262" cy="2432245"/>
          </a:xfrm>
          <a:prstGeom prst="rect">
            <a:avLst/>
          </a:prstGeom>
        </p:spPr>
      </p:pic>
      <p:pic>
        <p:nvPicPr>
          <p:cNvPr id="7" name="Picture 6">
            <a:extLst>
              <a:ext uri="{FF2B5EF4-FFF2-40B4-BE49-F238E27FC236}">
                <a16:creationId xmlns:a16="http://schemas.microsoft.com/office/drawing/2014/main" id="{CA9DC87E-FFE6-4B6D-B7AF-80C654B17643}"/>
              </a:ext>
            </a:extLst>
          </p:cNvPr>
          <p:cNvPicPr>
            <a:picLocks noChangeAspect="1"/>
          </p:cNvPicPr>
          <p:nvPr/>
        </p:nvPicPr>
        <p:blipFill>
          <a:blip r:embed="rId3"/>
          <a:stretch>
            <a:fillRect/>
          </a:stretch>
        </p:blipFill>
        <p:spPr>
          <a:xfrm>
            <a:off x="3880037" y="2322607"/>
            <a:ext cx="2014110" cy="2963521"/>
          </a:xfrm>
          <a:prstGeom prst="rect">
            <a:avLst/>
          </a:prstGeom>
        </p:spPr>
      </p:pic>
    </p:spTree>
    <p:extLst>
      <p:ext uri="{BB962C8B-B14F-4D97-AF65-F5344CB8AC3E}">
        <p14:creationId xmlns:p14="http://schemas.microsoft.com/office/powerpoint/2010/main" val="112761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37</TotalTime>
  <Words>156</Words>
  <Application>Microsoft Office PowerPoint</Application>
  <PresentationFormat>A4 Paper (210x297 mm)</PresentationFormat>
  <Paragraphs>131</Paragraphs>
  <Slides>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Calibri Light</vt:lpstr>
      <vt:lpstr>Trebuchet MS</vt:lpstr>
      <vt:lpstr>Wingdings 3</vt:lpstr>
      <vt:lpstr>Office Theme</vt:lpstr>
      <vt:lpstr>Facet</vt:lpstr>
      <vt:lpstr>Year 2 – Term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 Term 1</dc:title>
  <dc:creator>Hannah Lee</dc:creator>
  <cp:lastModifiedBy>sbader</cp:lastModifiedBy>
  <cp:revision>5</cp:revision>
  <cp:lastPrinted>2023-04-18T09:48:52Z</cp:lastPrinted>
  <dcterms:created xsi:type="dcterms:W3CDTF">2020-06-10T19:49:47Z</dcterms:created>
  <dcterms:modified xsi:type="dcterms:W3CDTF">2023-07-02T06:26:32Z</dcterms:modified>
</cp:coreProperties>
</file>