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5" r:id="rId2"/>
  </p:sldMasterIdLst>
  <p:sldIdLst>
    <p:sldId id="273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8D9091-24CA-4030-AD5B-1630E77B3335}" v="31" dt="2020-06-10T20:10:36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EA9B-2DCF-4C5B-A64D-CB13D907D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2742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D3987-0ED9-4952-9C1E-84B15D814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097"/>
            </a:lvl1pPr>
            <a:lvl2pPr marL="208955" indent="0" algn="ctr">
              <a:buNone/>
              <a:defRPr sz="914"/>
            </a:lvl2pPr>
            <a:lvl3pPr marL="417909" indent="0" algn="ctr">
              <a:buNone/>
              <a:defRPr sz="823"/>
            </a:lvl3pPr>
            <a:lvl4pPr marL="626864" indent="0" algn="ctr">
              <a:buNone/>
              <a:defRPr sz="731"/>
            </a:lvl4pPr>
            <a:lvl5pPr marL="835819" indent="0" algn="ctr">
              <a:buNone/>
              <a:defRPr sz="731"/>
            </a:lvl5pPr>
            <a:lvl6pPr marL="1044773" indent="0" algn="ctr">
              <a:buNone/>
              <a:defRPr sz="731"/>
            </a:lvl6pPr>
            <a:lvl7pPr marL="1253728" indent="0" algn="ctr">
              <a:buNone/>
              <a:defRPr sz="731"/>
            </a:lvl7pPr>
            <a:lvl8pPr marL="1462683" indent="0" algn="ctr">
              <a:buNone/>
              <a:defRPr sz="731"/>
            </a:lvl8pPr>
            <a:lvl9pPr marL="1671638" indent="0" algn="ctr">
              <a:buNone/>
              <a:defRPr sz="731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5D464-AEA4-4B75-9A62-AB0DEE193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6BBE6-3379-444F-906B-CAC85CC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42BE0-F695-485A-87B3-1651A05C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EFAD-1EFB-4406-A174-860F0837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B0ED2-04A4-4609-8AAB-7C5A46FDE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2F995-AF3B-4AC9-A8B0-CC9CEBC5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66A1B-B6A8-4B7D-8C43-74451D65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FC73-E621-4490-8791-4C34E9F7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2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84266-754B-45C9-8456-51866B544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93377-804E-4F99-AE91-4BDCEE66B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CF907-3733-426F-BFCE-055B2049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A0A1D-BE09-4E1C-8C12-A030AC78A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2B1FB-1AEB-45CE-91C6-04846FBD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100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9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89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19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41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1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114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561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9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53C6-9EF2-4BC7-A37D-9C8BBD61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BF82F-8FCD-49A9-85B4-4A6E97B27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FFE28-7655-465E-8CBA-BB9B1B0E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A6FD7-6C06-4E9E-B1AE-FB69F4E7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E88E3-B3EC-44EE-832A-9F2E07D3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03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161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31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47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06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669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10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60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5E38-227B-478B-BB95-9DF0FF37C9A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774C-5186-47DD-9007-68AB919AA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BF417-846E-43C7-8392-49B95D1F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2742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EE140-59FE-4FC7-B112-221275BDC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629225"/>
            <a:ext cx="5915025" cy="2166937"/>
          </a:xfrm>
        </p:spPr>
        <p:txBody>
          <a:bodyPr/>
          <a:lstStyle>
            <a:lvl1pPr marL="0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1pPr>
            <a:lvl2pPr marL="208955" indent="0">
              <a:buNone/>
              <a:defRPr sz="914">
                <a:solidFill>
                  <a:schemeClr val="tx1">
                    <a:tint val="75000"/>
                  </a:schemeClr>
                </a:solidFill>
              </a:defRPr>
            </a:lvl2pPr>
            <a:lvl3pPr marL="417909" indent="0">
              <a:buNone/>
              <a:defRPr sz="823">
                <a:solidFill>
                  <a:schemeClr val="tx1">
                    <a:tint val="75000"/>
                  </a:schemeClr>
                </a:solidFill>
              </a:defRPr>
            </a:lvl3pPr>
            <a:lvl4pPr marL="626864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4pPr>
            <a:lvl5pPr marL="835819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5pPr>
            <a:lvl6pPr marL="104477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6pPr>
            <a:lvl7pPr marL="125372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7pPr>
            <a:lvl8pPr marL="146268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8pPr>
            <a:lvl9pPr marL="167163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888FD-07FA-4C35-AD6C-165453FB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183A8-5865-4217-8BF0-4712B576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23039-8122-42B2-A2EA-C8B4E485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83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10D8-1336-4388-9E65-477944DE2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D5CC-50A8-4BAD-B583-1D6280C4E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CC9AA-8690-46AC-B75C-08A49086D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BFD8B-F269-465B-B4CA-184799AB9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551B2-C086-4E17-9DC9-BB2CEEB3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D803A-89A0-4548-8ADD-F907069D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24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7A9A-6818-4785-A5F9-3F41CABD8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527403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EF3DC-D3C7-405E-BE9F-F0767D123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1D8CC-84C0-489F-91D0-81E1FBDEC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FA048-4A3D-46B7-8513-B810B29F2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322EE-2D48-4150-AEA3-639CD93DC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07529-BC15-40BC-A8E1-8E917DFC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C1957-1D74-46B4-A721-D9BC2C74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CC307-0F97-43AC-AA08-F95EBCC50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7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56C-A0C3-45F8-A851-B94C64E99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D6B95-97D8-494B-ABC7-0CD81C6B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8EC09-CD0F-4777-A3E5-38B9D867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19A97-5FD6-4DDA-98B9-D1C1DECE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1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1B918-D2E9-4FCD-9074-CDDE84DD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434EE-7280-4D4E-92CE-BFE79C172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7A32D-4672-4D84-9E50-E9C02FE3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93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6B1A-2F20-40F1-B73B-8A675E4C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408DE-55BB-4FBE-911E-FB87659FF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1463"/>
            </a:lvl1pPr>
            <a:lvl2pPr>
              <a:defRPr sz="1280"/>
            </a:lvl2pPr>
            <a:lvl3pPr>
              <a:defRPr sz="1097"/>
            </a:lvl3pPr>
            <a:lvl4pPr>
              <a:defRPr sz="914"/>
            </a:lvl4pPr>
            <a:lvl5pPr>
              <a:defRPr sz="914"/>
            </a:lvl5pPr>
            <a:lvl6pPr>
              <a:defRPr sz="914"/>
            </a:lvl6pPr>
            <a:lvl7pPr>
              <a:defRPr sz="914"/>
            </a:lvl7pPr>
            <a:lvl8pPr>
              <a:defRPr sz="914"/>
            </a:lvl8pPr>
            <a:lvl9pPr>
              <a:defRPr sz="9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5420F-2307-4361-924D-139162637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2A155-4AA3-4113-AE92-E58B2FBC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2D7D5-E114-462F-974E-E3140ABE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009CC-CF09-4006-8B6F-A2C5DDB7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93C2-5162-4C52-BFCD-A3F2B81F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792E3-F75E-4BDD-B983-0D3C6C748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1463"/>
            </a:lvl1pPr>
            <a:lvl2pPr marL="208955" indent="0">
              <a:buNone/>
              <a:defRPr sz="1280"/>
            </a:lvl2pPr>
            <a:lvl3pPr marL="417909" indent="0">
              <a:buNone/>
              <a:defRPr sz="1097"/>
            </a:lvl3pPr>
            <a:lvl4pPr marL="626864" indent="0">
              <a:buNone/>
              <a:defRPr sz="914"/>
            </a:lvl4pPr>
            <a:lvl5pPr marL="835819" indent="0">
              <a:buNone/>
              <a:defRPr sz="914"/>
            </a:lvl5pPr>
            <a:lvl6pPr marL="1044773" indent="0">
              <a:buNone/>
              <a:defRPr sz="914"/>
            </a:lvl6pPr>
            <a:lvl7pPr marL="1253728" indent="0">
              <a:buNone/>
              <a:defRPr sz="914"/>
            </a:lvl7pPr>
            <a:lvl8pPr marL="1462683" indent="0">
              <a:buNone/>
              <a:defRPr sz="914"/>
            </a:lvl8pPr>
            <a:lvl9pPr marL="1671638" indent="0">
              <a:buNone/>
              <a:defRPr sz="914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356FC-BE97-4A81-8310-680510B75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D20C7-9199-48B2-850B-43252EA0A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175CE-49BE-4096-A6B7-A3CE83A8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2F587-2B55-434E-8F32-3165252E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13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322287-19A3-4666-A23E-6DEE0064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86F4-2E35-48AB-BF0B-C047AF6B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ECF16-0182-4B00-9890-7A0F93F52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D13B-4D42-426D-BBE8-FFA035846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B7DD3-1888-41BA-8843-528D7AEF4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9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909" rtl="0" eaLnBrk="1" latinLnBrk="0" hangingPunct="1">
        <a:lnSpc>
          <a:spcPct val="90000"/>
        </a:lnSpc>
        <a:spcBef>
          <a:spcPct val="0"/>
        </a:spcBef>
        <a:buNone/>
        <a:defRPr sz="2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478" indent="-104478" algn="l" defTabSz="417909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1343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2238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914" kern="1200">
          <a:solidFill>
            <a:schemeClr val="tx1"/>
          </a:solidFill>
          <a:latin typeface="+mn-lt"/>
          <a:ea typeface="+mn-ea"/>
          <a:cs typeface="+mn-cs"/>
        </a:defRPr>
      </a:lvl3pPr>
      <a:lvl4pPr marL="73134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94029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14925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358206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56716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776115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55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90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64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81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7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8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63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F1AE8-BE4D-4B14-BB7C-D0283396118C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7FC9EDB-0E9E-4EC7-B75D-D98F96D56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66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7D2F7E-1E27-4B04-BE32-BA579BC9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3" y="464726"/>
            <a:ext cx="4983955" cy="1640509"/>
          </a:xfrm>
        </p:spPr>
        <p:txBody>
          <a:bodyPr>
            <a:normAutofit/>
          </a:bodyPr>
          <a:lstStyle/>
          <a:p>
            <a:r>
              <a:rPr lang="en-GB" sz="3413" dirty="0"/>
              <a:t>Year 2 – Term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66C969-36C5-40D9-995D-67E19D7E9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340" y="1190215"/>
            <a:ext cx="6035586" cy="82510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300" b="1" dirty="0"/>
              <a:t>I know doubles and halves of numbers to 20.</a:t>
            </a:r>
          </a:p>
          <a:p>
            <a:pPr marL="0" indent="0">
              <a:buNone/>
            </a:pPr>
            <a:r>
              <a:rPr lang="en-GB" sz="1300" dirty="0"/>
              <a:t>By the end of this half term, children should know the following facts. The aim is for them to recall these facts instantly.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r>
              <a:rPr lang="en-GB" sz="1300" b="1" dirty="0"/>
              <a:t>Top Tips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r>
              <a:rPr lang="en-GB" sz="1300" dirty="0"/>
              <a:t>The secret to success is practising little and often.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r>
              <a:rPr lang="en-GB" sz="1300" dirty="0"/>
              <a:t>Use what you already know – Encourage your child to find the connection between the 2 times table and double facts.</a:t>
            </a:r>
          </a:p>
          <a:p>
            <a:r>
              <a:rPr lang="en-GB" sz="1300" dirty="0"/>
              <a:t>Ping Pong – In this game, the parent says, “Ping,” and the child replies, “Pong.” Then the parent says a number and the child doubles it. For a harder version, the adult can say, “Pong.” The child replies, “Ping,” and then halves the next number given.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b="1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GB" sz="13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5DB90F-D8A3-4543-ACFF-72EAD5ED2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52" y="2368153"/>
            <a:ext cx="2902148" cy="25848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69B7D6-8A9F-4738-B3C4-515E05CEB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806" y="3090696"/>
            <a:ext cx="1956203" cy="142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1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190</Words>
  <Application>Microsoft Office PowerPoint</Application>
  <PresentationFormat>A4 Paper (210x297 mm)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Year 2 – Term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– Term 1</dc:title>
  <dc:creator>Hannah Lee</dc:creator>
  <cp:lastModifiedBy>Mrs Bader</cp:lastModifiedBy>
  <cp:revision>5</cp:revision>
  <dcterms:created xsi:type="dcterms:W3CDTF">2020-06-10T19:49:47Z</dcterms:created>
  <dcterms:modified xsi:type="dcterms:W3CDTF">2022-11-01T10:57:14Z</dcterms:modified>
</cp:coreProperties>
</file>