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18" r:id="rId2"/>
  </p:sldMasterIdLst>
  <p:sldIdLst>
    <p:sldId id="261" r:id="rId3"/>
    <p:sldId id="262" r:id="rId4"/>
    <p:sldId id="263" r:id="rId5"/>
    <p:sldId id="264" r:id="rId6"/>
    <p:sldId id="265" r:id="rId7"/>
    <p:sldId id="266" r:id="rId8"/>
  </p:sldIdLst>
  <p:sldSz cx="6858000" cy="9906000" type="A4"/>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3364506-0D6E-4DCC-81D9-26677E76E9C0}" v="27" dt="2020-06-10T14:34:38.56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49" d="100"/>
          <a:sy n="49" d="100"/>
        </p:scale>
        <p:origin x="2334"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microsoft.com/office/2015/10/relationships/revisionInfo" Target="revisionInfo.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B37DED0-DC73-4E36-94C2-0C2932D90626}"/>
              </a:ext>
            </a:extLst>
          </p:cNvPr>
          <p:cNvSpPr>
            <a:spLocks noGrp="1"/>
          </p:cNvSpPr>
          <p:nvPr>
            <p:ph type="ctrTitle"/>
          </p:nvPr>
        </p:nvSpPr>
        <p:spPr>
          <a:xfrm>
            <a:off x="857250" y="1621191"/>
            <a:ext cx="5143500" cy="3448755"/>
          </a:xfrm>
        </p:spPr>
        <p:txBody>
          <a:bodyPr anchor="b"/>
          <a:lstStyle>
            <a:lvl1pPr algn="ctr">
              <a:defRPr sz="2742"/>
            </a:lvl1pPr>
          </a:lstStyle>
          <a:p>
            <a:r>
              <a:rPr lang="en-US"/>
              <a:t>Click to edit Master title style</a:t>
            </a:r>
            <a:endParaRPr lang="en-GB"/>
          </a:p>
        </p:txBody>
      </p:sp>
      <p:sp>
        <p:nvSpPr>
          <p:cNvPr id="3" name="Subtitle 2">
            <a:extLst>
              <a:ext uri="{FF2B5EF4-FFF2-40B4-BE49-F238E27FC236}">
                <a16:creationId xmlns:a16="http://schemas.microsoft.com/office/drawing/2014/main" xmlns="" id="{9E4542E4-3BA5-4A7E-B484-BB51109F0B80}"/>
              </a:ext>
            </a:extLst>
          </p:cNvPr>
          <p:cNvSpPr>
            <a:spLocks noGrp="1"/>
          </p:cNvSpPr>
          <p:nvPr>
            <p:ph type="subTitle" idx="1"/>
          </p:nvPr>
        </p:nvSpPr>
        <p:spPr>
          <a:xfrm>
            <a:off x="857250" y="5202944"/>
            <a:ext cx="5143500" cy="2391656"/>
          </a:xfrm>
        </p:spPr>
        <p:txBody>
          <a:bodyPr/>
          <a:lstStyle>
            <a:lvl1pPr marL="0" indent="0" algn="ctr">
              <a:buNone/>
              <a:defRPr sz="1097"/>
            </a:lvl1pPr>
            <a:lvl2pPr marL="208955" indent="0" algn="ctr">
              <a:buNone/>
              <a:defRPr sz="914"/>
            </a:lvl2pPr>
            <a:lvl3pPr marL="417909" indent="0" algn="ctr">
              <a:buNone/>
              <a:defRPr sz="823"/>
            </a:lvl3pPr>
            <a:lvl4pPr marL="626864" indent="0" algn="ctr">
              <a:buNone/>
              <a:defRPr sz="731"/>
            </a:lvl4pPr>
            <a:lvl5pPr marL="835819" indent="0" algn="ctr">
              <a:buNone/>
              <a:defRPr sz="731"/>
            </a:lvl5pPr>
            <a:lvl6pPr marL="1044773" indent="0" algn="ctr">
              <a:buNone/>
              <a:defRPr sz="731"/>
            </a:lvl6pPr>
            <a:lvl7pPr marL="1253728" indent="0" algn="ctr">
              <a:buNone/>
              <a:defRPr sz="731"/>
            </a:lvl7pPr>
            <a:lvl8pPr marL="1462683" indent="0" algn="ctr">
              <a:buNone/>
              <a:defRPr sz="731"/>
            </a:lvl8pPr>
            <a:lvl9pPr marL="1671638" indent="0" algn="ctr">
              <a:buNone/>
              <a:defRPr sz="731"/>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xmlns="" id="{D0C20668-EFA9-4708-97CD-F26E912B4B12}"/>
              </a:ext>
            </a:extLst>
          </p:cNvPr>
          <p:cNvSpPr>
            <a:spLocks noGrp="1"/>
          </p:cNvSpPr>
          <p:nvPr>
            <p:ph type="dt" sz="half" idx="10"/>
          </p:nvPr>
        </p:nvSpPr>
        <p:spPr/>
        <p:txBody>
          <a:bodyPr/>
          <a:lstStyle/>
          <a:p>
            <a:fld id="{2E651B67-48A1-4DBC-8A0F-A338F7080142}" type="datetimeFigureOut">
              <a:rPr lang="en-GB" smtClean="0"/>
              <a:t>02/11/2020</a:t>
            </a:fld>
            <a:endParaRPr lang="en-GB"/>
          </a:p>
        </p:txBody>
      </p:sp>
      <p:sp>
        <p:nvSpPr>
          <p:cNvPr id="5" name="Footer Placeholder 4">
            <a:extLst>
              <a:ext uri="{FF2B5EF4-FFF2-40B4-BE49-F238E27FC236}">
                <a16:creationId xmlns:a16="http://schemas.microsoft.com/office/drawing/2014/main" xmlns="" id="{9A82F732-5238-4D3D-9E37-F26457F96B6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34C308BF-C824-47CD-A528-4F568AA9B922}"/>
              </a:ext>
            </a:extLst>
          </p:cNvPr>
          <p:cNvSpPr>
            <a:spLocks noGrp="1"/>
          </p:cNvSpPr>
          <p:nvPr>
            <p:ph type="sldNum" sz="quarter" idx="12"/>
          </p:nvPr>
        </p:nvSpPr>
        <p:spPr/>
        <p:txBody>
          <a:bodyPr/>
          <a:lstStyle/>
          <a:p>
            <a:fld id="{B1E2BF50-CA08-4086-8A72-DDE316FE6F5F}" type="slidenum">
              <a:rPr lang="en-GB" smtClean="0"/>
              <a:t>‹#›</a:t>
            </a:fld>
            <a:endParaRPr lang="en-GB"/>
          </a:p>
        </p:txBody>
      </p:sp>
    </p:spTree>
    <p:extLst>
      <p:ext uri="{BB962C8B-B14F-4D97-AF65-F5344CB8AC3E}">
        <p14:creationId xmlns:p14="http://schemas.microsoft.com/office/powerpoint/2010/main" val="39055242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3ACB9A5-4F60-4AA9-9EED-199FC7269C1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0641364D-7643-430B-9004-EB9175F0DBC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33BB305F-DD04-4C8E-B460-1EF557811569}"/>
              </a:ext>
            </a:extLst>
          </p:cNvPr>
          <p:cNvSpPr>
            <a:spLocks noGrp="1"/>
          </p:cNvSpPr>
          <p:nvPr>
            <p:ph type="dt" sz="half" idx="10"/>
          </p:nvPr>
        </p:nvSpPr>
        <p:spPr/>
        <p:txBody>
          <a:bodyPr/>
          <a:lstStyle/>
          <a:p>
            <a:fld id="{2E651B67-48A1-4DBC-8A0F-A338F7080142}" type="datetimeFigureOut">
              <a:rPr lang="en-GB" smtClean="0"/>
              <a:t>02/11/2020</a:t>
            </a:fld>
            <a:endParaRPr lang="en-GB"/>
          </a:p>
        </p:txBody>
      </p:sp>
      <p:sp>
        <p:nvSpPr>
          <p:cNvPr id="5" name="Footer Placeholder 4">
            <a:extLst>
              <a:ext uri="{FF2B5EF4-FFF2-40B4-BE49-F238E27FC236}">
                <a16:creationId xmlns:a16="http://schemas.microsoft.com/office/drawing/2014/main" xmlns="" id="{25A2E4C1-9104-4803-BC5A-55A27121F30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163ECB08-0A8D-4F07-8F02-02E68078DB45}"/>
              </a:ext>
            </a:extLst>
          </p:cNvPr>
          <p:cNvSpPr>
            <a:spLocks noGrp="1"/>
          </p:cNvSpPr>
          <p:nvPr>
            <p:ph type="sldNum" sz="quarter" idx="12"/>
          </p:nvPr>
        </p:nvSpPr>
        <p:spPr/>
        <p:txBody>
          <a:bodyPr/>
          <a:lstStyle/>
          <a:p>
            <a:fld id="{B1E2BF50-CA08-4086-8A72-DDE316FE6F5F}" type="slidenum">
              <a:rPr lang="en-GB" smtClean="0"/>
              <a:t>‹#›</a:t>
            </a:fld>
            <a:endParaRPr lang="en-GB"/>
          </a:p>
        </p:txBody>
      </p:sp>
    </p:spTree>
    <p:extLst>
      <p:ext uri="{BB962C8B-B14F-4D97-AF65-F5344CB8AC3E}">
        <p14:creationId xmlns:p14="http://schemas.microsoft.com/office/powerpoint/2010/main" val="24939755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62E7371D-CFCE-4316-B10C-67DDCD1D6B99}"/>
              </a:ext>
            </a:extLst>
          </p:cNvPr>
          <p:cNvSpPr>
            <a:spLocks noGrp="1"/>
          </p:cNvSpPr>
          <p:nvPr>
            <p:ph type="title" orient="vert"/>
          </p:nvPr>
        </p:nvSpPr>
        <p:spPr>
          <a:xfrm>
            <a:off x="4907756" y="527403"/>
            <a:ext cx="1478756" cy="8394877"/>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8239DDCD-0510-48BA-A926-B8117F43C0A8}"/>
              </a:ext>
            </a:extLst>
          </p:cNvPr>
          <p:cNvSpPr>
            <a:spLocks noGrp="1"/>
          </p:cNvSpPr>
          <p:nvPr>
            <p:ph type="body" orient="vert" idx="1"/>
          </p:nvPr>
        </p:nvSpPr>
        <p:spPr>
          <a:xfrm>
            <a:off x="471487"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7C433B7A-29EE-4627-A64B-1B8C71C78276}"/>
              </a:ext>
            </a:extLst>
          </p:cNvPr>
          <p:cNvSpPr>
            <a:spLocks noGrp="1"/>
          </p:cNvSpPr>
          <p:nvPr>
            <p:ph type="dt" sz="half" idx="10"/>
          </p:nvPr>
        </p:nvSpPr>
        <p:spPr/>
        <p:txBody>
          <a:bodyPr/>
          <a:lstStyle/>
          <a:p>
            <a:fld id="{2E651B67-48A1-4DBC-8A0F-A338F7080142}" type="datetimeFigureOut">
              <a:rPr lang="en-GB" smtClean="0"/>
              <a:t>02/11/2020</a:t>
            </a:fld>
            <a:endParaRPr lang="en-GB"/>
          </a:p>
        </p:txBody>
      </p:sp>
      <p:sp>
        <p:nvSpPr>
          <p:cNvPr id="5" name="Footer Placeholder 4">
            <a:extLst>
              <a:ext uri="{FF2B5EF4-FFF2-40B4-BE49-F238E27FC236}">
                <a16:creationId xmlns:a16="http://schemas.microsoft.com/office/drawing/2014/main" xmlns="" id="{9B89634F-060D-45E1-BF30-605A2C424A1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D4D4A938-F3F5-44EB-A9AB-33463DC88890}"/>
              </a:ext>
            </a:extLst>
          </p:cNvPr>
          <p:cNvSpPr>
            <a:spLocks noGrp="1"/>
          </p:cNvSpPr>
          <p:nvPr>
            <p:ph type="sldNum" sz="quarter" idx="12"/>
          </p:nvPr>
        </p:nvSpPr>
        <p:spPr/>
        <p:txBody>
          <a:bodyPr/>
          <a:lstStyle/>
          <a:p>
            <a:fld id="{B1E2BF50-CA08-4086-8A72-DDE316FE6F5F}" type="slidenum">
              <a:rPr lang="en-GB" smtClean="0"/>
              <a:t>‹#›</a:t>
            </a:fld>
            <a:endParaRPr lang="en-GB"/>
          </a:p>
        </p:txBody>
      </p:sp>
    </p:spTree>
    <p:extLst>
      <p:ext uri="{BB962C8B-B14F-4D97-AF65-F5344CB8AC3E}">
        <p14:creationId xmlns:p14="http://schemas.microsoft.com/office/powerpoint/2010/main" val="15966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6350" y="-12231"/>
            <a:ext cx="6878487" cy="9930462"/>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50000"/>
                <a:alpha val="7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lumMod val="75000"/>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847947" y="3473216"/>
            <a:ext cx="4370039" cy="2377992"/>
          </a:xfrm>
        </p:spPr>
        <p:txBody>
          <a:bodyPr anchor="b">
            <a:noAutofit/>
          </a:bodyPr>
          <a:lstStyle>
            <a:lvl1pPr algn="r">
              <a:defRPr sz="4050">
                <a:solidFill>
                  <a:schemeClr val="accent1">
                    <a:lumMod val="7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47947" y="5851205"/>
            <a:ext cx="4370039" cy="1584410"/>
          </a:xfrm>
        </p:spPr>
        <p:txBody>
          <a:bodyPr anchor="t"/>
          <a:lstStyle>
            <a:lvl1pPr marL="0" indent="0" algn="r">
              <a:buNone/>
              <a:defRPr>
                <a:solidFill>
                  <a:schemeClr val="tx1">
                    <a:lumMod val="50000"/>
                    <a:lumOff val="50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1485E38-227B-478B-BB95-9DF0FF37C9A5}" type="datetimeFigureOut">
              <a:rPr lang="en-GB" smtClean="0"/>
              <a:t>02/11/2020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898774C-5186-47DD-9007-68AB919AA17B}" type="slidenum">
              <a:rPr lang="en-GB" smtClean="0"/>
              <a:t>‹#›</a:t>
            </a:fld>
            <a:endParaRPr lang="en-GB"/>
          </a:p>
        </p:txBody>
      </p:sp>
    </p:spTree>
    <p:extLst>
      <p:ext uri="{BB962C8B-B14F-4D97-AF65-F5344CB8AC3E}">
        <p14:creationId xmlns:p14="http://schemas.microsoft.com/office/powerpoint/2010/main" val="32878973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7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1485E38-227B-478B-BB95-9DF0FF37C9A5}" type="datetimeFigureOut">
              <a:rPr lang="en-GB" smtClean="0"/>
              <a:t>02/11/2020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898774C-5186-47DD-9007-68AB919AA17B}" type="slidenum">
              <a:rPr lang="en-GB" smtClean="0"/>
              <a:t>‹#›</a:t>
            </a:fld>
            <a:endParaRPr lang="en-GB"/>
          </a:p>
        </p:txBody>
      </p:sp>
    </p:spTree>
    <p:extLst>
      <p:ext uri="{BB962C8B-B14F-4D97-AF65-F5344CB8AC3E}">
        <p14:creationId xmlns:p14="http://schemas.microsoft.com/office/powerpoint/2010/main" val="35177242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199" y="3901254"/>
            <a:ext cx="4760786" cy="2638395"/>
          </a:xfrm>
        </p:spPr>
        <p:txBody>
          <a:bodyPr anchor="b"/>
          <a:lstStyle>
            <a:lvl1pPr algn="l">
              <a:defRPr sz="3000" b="0" cap="none"/>
            </a:lvl1pPr>
          </a:lstStyle>
          <a:p>
            <a:r>
              <a:rPr lang="en-US"/>
              <a:t>Click to edit Master title style</a:t>
            </a:r>
            <a:endParaRPr lang="en-US" dirty="0"/>
          </a:p>
        </p:txBody>
      </p:sp>
      <p:sp>
        <p:nvSpPr>
          <p:cNvPr id="3" name="Text Placeholder 2"/>
          <p:cNvSpPr>
            <a:spLocks noGrp="1"/>
          </p:cNvSpPr>
          <p:nvPr>
            <p:ph type="body" idx="1"/>
          </p:nvPr>
        </p:nvSpPr>
        <p:spPr>
          <a:xfrm>
            <a:off x="457199" y="6539647"/>
            <a:ext cx="4760786" cy="1242800"/>
          </a:xfrm>
        </p:spPr>
        <p:txBody>
          <a:bodyPr anchor="t"/>
          <a:lstStyle>
            <a:lvl1pPr marL="0" indent="0" algn="l">
              <a:buNone/>
              <a:defRPr sz="150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1485E38-227B-478B-BB95-9DF0FF37C9A5}" type="datetimeFigureOut">
              <a:rPr lang="en-GB" smtClean="0"/>
              <a:t>02/11/2020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898774C-5186-47DD-9007-68AB919AA17B}" type="slidenum">
              <a:rPr lang="en-GB" smtClean="0"/>
              <a:t>‹#›</a:t>
            </a:fld>
            <a:endParaRPr lang="en-GB"/>
          </a:p>
        </p:txBody>
      </p:sp>
    </p:spTree>
    <p:extLst>
      <p:ext uri="{BB962C8B-B14F-4D97-AF65-F5344CB8AC3E}">
        <p14:creationId xmlns:p14="http://schemas.microsoft.com/office/powerpoint/2010/main" val="18453354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880533"/>
            <a:ext cx="4760786" cy="190782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457200" y="3120851"/>
            <a:ext cx="2316082" cy="5605560"/>
          </a:xfrm>
        </p:spPr>
        <p:txBody>
          <a:bodyPr>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901903" y="3120853"/>
            <a:ext cx="2316083" cy="5605561"/>
          </a:xfrm>
        </p:spPr>
        <p:txBody>
          <a:bodyPr>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1485E38-227B-478B-BB95-9DF0FF37C9A5}" type="datetimeFigureOut">
              <a:rPr lang="en-GB" smtClean="0"/>
              <a:t>02/11/2020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898774C-5186-47DD-9007-68AB919AA17B}" type="slidenum">
              <a:rPr lang="en-GB" smtClean="0"/>
              <a:t>‹#›</a:t>
            </a:fld>
            <a:endParaRPr lang="en-GB"/>
          </a:p>
        </p:txBody>
      </p:sp>
    </p:spTree>
    <p:extLst>
      <p:ext uri="{BB962C8B-B14F-4D97-AF65-F5344CB8AC3E}">
        <p14:creationId xmlns:p14="http://schemas.microsoft.com/office/powerpoint/2010/main" val="29026846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880533"/>
            <a:ext cx="4760785" cy="1907822"/>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199" y="3121420"/>
            <a:ext cx="2318004" cy="832378"/>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199" y="3953801"/>
            <a:ext cx="2318004" cy="477261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899980" y="3121420"/>
            <a:ext cx="2318004" cy="832378"/>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2899980" y="3953801"/>
            <a:ext cx="2318004" cy="477261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1485E38-227B-478B-BB95-9DF0FF37C9A5}" type="datetimeFigureOut">
              <a:rPr lang="en-GB" smtClean="0"/>
              <a:t>02/11/2020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898774C-5186-47DD-9007-68AB919AA17B}" type="slidenum">
              <a:rPr lang="en-GB" smtClean="0"/>
              <a:t>‹#›</a:t>
            </a:fld>
            <a:endParaRPr lang="en-GB"/>
          </a:p>
        </p:txBody>
      </p:sp>
    </p:spTree>
    <p:extLst>
      <p:ext uri="{BB962C8B-B14F-4D97-AF65-F5344CB8AC3E}">
        <p14:creationId xmlns:p14="http://schemas.microsoft.com/office/powerpoint/2010/main" val="901990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199" y="880533"/>
            <a:ext cx="4760786" cy="190782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1485E38-227B-478B-BB95-9DF0FF37C9A5}" type="datetimeFigureOut">
              <a:rPr lang="en-GB" smtClean="0"/>
              <a:t>02/11/2020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898774C-5186-47DD-9007-68AB919AA17B}" type="slidenum">
              <a:rPr lang="en-GB" smtClean="0"/>
              <a:t>‹#›</a:t>
            </a:fld>
            <a:endParaRPr lang="en-GB"/>
          </a:p>
        </p:txBody>
      </p:sp>
    </p:spTree>
    <p:extLst>
      <p:ext uri="{BB962C8B-B14F-4D97-AF65-F5344CB8AC3E}">
        <p14:creationId xmlns:p14="http://schemas.microsoft.com/office/powerpoint/2010/main" val="345329882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485E38-227B-478B-BB95-9DF0FF37C9A5}" type="datetimeFigureOut">
              <a:rPr lang="en-GB" smtClean="0"/>
              <a:t>02/11/2020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898774C-5186-47DD-9007-68AB919AA17B}" type="slidenum">
              <a:rPr lang="en-GB" smtClean="0"/>
              <a:t>‹#›</a:t>
            </a:fld>
            <a:endParaRPr lang="en-GB"/>
          </a:p>
        </p:txBody>
      </p:sp>
    </p:spTree>
    <p:extLst>
      <p:ext uri="{BB962C8B-B14F-4D97-AF65-F5344CB8AC3E}">
        <p14:creationId xmlns:p14="http://schemas.microsoft.com/office/powerpoint/2010/main" val="214158500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199" y="2164650"/>
            <a:ext cx="2092637" cy="1846673"/>
          </a:xfrm>
        </p:spPr>
        <p:txBody>
          <a:bodyPr anchor="b">
            <a:normAutofit/>
          </a:bodyPr>
          <a:lstStyle>
            <a:lvl1pPr>
              <a:defRPr sz="1500"/>
            </a:lvl1pPr>
          </a:lstStyle>
          <a:p>
            <a:r>
              <a:rPr lang="en-US"/>
              <a:t>Click to edit Master title style</a:t>
            </a:r>
            <a:endParaRPr lang="en-US" dirty="0"/>
          </a:p>
        </p:txBody>
      </p:sp>
      <p:sp>
        <p:nvSpPr>
          <p:cNvPr id="3" name="Content Placeholder 2"/>
          <p:cNvSpPr>
            <a:spLocks noGrp="1"/>
          </p:cNvSpPr>
          <p:nvPr>
            <p:ph idx="1"/>
          </p:nvPr>
        </p:nvSpPr>
        <p:spPr>
          <a:xfrm>
            <a:off x="2678456" y="743781"/>
            <a:ext cx="2539528" cy="798263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199" y="4011323"/>
            <a:ext cx="2092637" cy="3733093"/>
          </a:xfrm>
        </p:spPr>
        <p:txBody>
          <a:bodyPr>
            <a:normAutofit/>
          </a:bodyPr>
          <a:lstStyle>
            <a:lvl1pPr marL="0" indent="0">
              <a:buNone/>
              <a:defRPr sz="105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US"/>
              <a:t>Click to edit Master text styles</a:t>
            </a:r>
          </a:p>
        </p:txBody>
      </p:sp>
      <p:sp>
        <p:nvSpPr>
          <p:cNvPr id="5" name="Date Placeholder 4"/>
          <p:cNvSpPr>
            <a:spLocks noGrp="1"/>
          </p:cNvSpPr>
          <p:nvPr>
            <p:ph type="dt" sz="half" idx="10"/>
          </p:nvPr>
        </p:nvSpPr>
        <p:spPr/>
        <p:txBody>
          <a:bodyPr/>
          <a:lstStyle/>
          <a:p>
            <a:fld id="{41485E38-227B-478B-BB95-9DF0FF37C9A5}" type="datetimeFigureOut">
              <a:rPr lang="en-GB" smtClean="0"/>
              <a:t>02/11/2020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898774C-5186-47DD-9007-68AB919AA17B}" type="slidenum">
              <a:rPr lang="en-GB" smtClean="0"/>
              <a:t>‹#›</a:t>
            </a:fld>
            <a:endParaRPr lang="en-GB"/>
          </a:p>
        </p:txBody>
      </p:sp>
    </p:spTree>
    <p:extLst>
      <p:ext uri="{BB962C8B-B14F-4D97-AF65-F5344CB8AC3E}">
        <p14:creationId xmlns:p14="http://schemas.microsoft.com/office/powerpoint/2010/main" val="30874686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1234AC7-33F4-489E-B473-B212C364966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643AD3EC-7A85-482A-BF39-5E4426E5814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CDADD127-C63A-4FDE-A49C-276CBA7C4044}"/>
              </a:ext>
            </a:extLst>
          </p:cNvPr>
          <p:cNvSpPr>
            <a:spLocks noGrp="1"/>
          </p:cNvSpPr>
          <p:nvPr>
            <p:ph type="dt" sz="half" idx="10"/>
          </p:nvPr>
        </p:nvSpPr>
        <p:spPr/>
        <p:txBody>
          <a:bodyPr/>
          <a:lstStyle/>
          <a:p>
            <a:fld id="{2E651B67-48A1-4DBC-8A0F-A338F7080142}" type="datetimeFigureOut">
              <a:rPr lang="en-GB" smtClean="0"/>
              <a:t>02/11/2020</a:t>
            </a:fld>
            <a:endParaRPr lang="en-GB"/>
          </a:p>
        </p:txBody>
      </p:sp>
      <p:sp>
        <p:nvSpPr>
          <p:cNvPr id="5" name="Footer Placeholder 4">
            <a:extLst>
              <a:ext uri="{FF2B5EF4-FFF2-40B4-BE49-F238E27FC236}">
                <a16:creationId xmlns:a16="http://schemas.microsoft.com/office/drawing/2014/main" xmlns="" id="{2CF356A6-535A-4CD3-B6E5-25B1C90A5E5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58DC29E5-5F9D-4458-A882-7291C9606A10}"/>
              </a:ext>
            </a:extLst>
          </p:cNvPr>
          <p:cNvSpPr>
            <a:spLocks noGrp="1"/>
          </p:cNvSpPr>
          <p:nvPr>
            <p:ph type="sldNum" sz="quarter" idx="12"/>
          </p:nvPr>
        </p:nvSpPr>
        <p:spPr/>
        <p:txBody>
          <a:bodyPr/>
          <a:lstStyle/>
          <a:p>
            <a:fld id="{B1E2BF50-CA08-4086-8A72-DDE316FE6F5F}" type="slidenum">
              <a:rPr lang="en-GB" smtClean="0"/>
              <a:t>‹#›</a:t>
            </a:fld>
            <a:endParaRPr lang="en-GB"/>
          </a:p>
        </p:txBody>
      </p:sp>
    </p:spTree>
    <p:extLst>
      <p:ext uri="{BB962C8B-B14F-4D97-AF65-F5344CB8AC3E}">
        <p14:creationId xmlns:p14="http://schemas.microsoft.com/office/powerpoint/2010/main" val="127221624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199" y="6934200"/>
            <a:ext cx="4760786" cy="818622"/>
          </a:xfrm>
        </p:spPr>
        <p:txBody>
          <a:bodyPr anchor="b">
            <a:normAutofit/>
          </a:bodyPr>
          <a:lstStyle>
            <a:lvl1pPr algn="l">
              <a:defRPr sz="18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7199" y="880533"/>
            <a:ext cx="4760786" cy="5554926"/>
          </a:xfrm>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4" name="Text Placeholder 3"/>
          <p:cNvSpPr>
            <a:spLocks noGrp="1"/>
          </p:cNvSpPr>
          <p:nvPr>
            <p:ph type="body" sz="half" idx="2"/>
          </p:nvPr>
        </p:nvSpPr>
        <p:spPr>
          <a:xfrm>
            <a:off x="457199" y="7752822"/>
            <a:ext cx="4760786" cy="973590"/>
          </a:xfrm>
        </p:spPr>
        <p:txBody>
          <a:bodyPr>
            <a:normAutofit/>
          </a:bodyPr>
          <a:lstStyle>
            <a:lvl1pPr marL="0" indent="0">
              <a:buNone/>
              <a:defRPr sz="9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41485E38-227B-478B-BB95-9DF0FF37C9A5}" type="datetimeFigureOut">
              <a:rPr lang="en-GB" smtClean="0"/>
              <a:t>02/11/2020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898774C-5186-47DD-9007-68AB919AA17B}" type="slidenum">
              <a:rPr lang="en-GB" smtClean="0"/>
              <a:t>‹#›</a:t>
            </a:fld>
            <a:endParaRPr lang="en-GB"/>
          </a:p>
        </p:txBody>
      </p:sp>
    </p:spTree>
    <p:extLst>
      <p:ext uri="{BB962C8B-B14F-4D97-AF65-F5344CB8AC3E}">
        <p14:creationId xmlns:p14="http://schemas.microsoft.com/office/powerpoint/2010/main" val="420074069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880533"/>
            <a:ext cx="4760786" cy="4916311"/>
          </a:xfrm>
        </p:spPr>
        <p:txBody>
          <a:bodyPr anchor="ctr">
            <a:normAutofit/>
          </a:bodyPr>
          <a:lstStyle>
            <a:lvl1pPr algn="l">
              <a:defRPr sz="3300" b="0" cap="none"/>
            </a:lvl1pPr>
          </a:lstStyle>
          <a:p>
            <a:r>
              <a:rPr lang="en-US"/>
              <a:t>Click to edit Master title style</a:t>
            </a:r>
            <a:endParaRPr lang="en-US" dirty="0"/>
          </a:p>
        </p:txBody>
      </p:sp>
      <p:sp>
        <p:nvSpPr>
          <p:cNvPr id="3" name="Text Placeholder 2"/>
          <p:cNvSpPr>
            <a:spLocks noGrp="1"/>
          </p:cNvSpPr>
          <p:nvPr>
            <p:ph type="body" idx="1"/>
          </p:nvPr>
        </p:nvSpPr>
        <p:spPr>
          <a:xfrm>
            <a:off x="457200" y="6457245"/>
            <a:ext cx="4760786" cy="2269167"/>
          </a:xfrm>
        </p:spPr>
        <p:txBody>
          <a:bodyPr anchor="ct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E651B67-48A1-4DBC-8A0F-A338F7080142}" type="datetimeFigureOut">
              <a:rPr lang="en-GB" smtClean="0"/>
              <a:t>02/11/2020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E2BF50-CA08-4086-8A72-DDE316FE6F5F}" type="slidenum">
              <a:rPr lang="en-GB" smtClean="0"/>
              <a:t>‹#›</a:t>
            </a:fld>
            <a:endParaRPr lang="en-GB"/>
          </a:p>
        </p:txBody>
      </p:sp>
    </p:spTree>
    <p:extLst>
      <p:ext uri="{BB962C8B-B14F-4D97-AF65-F5344CB8AC3E}">
        <p14:creationId xmlns:p14="http://schemas.microsoft.com/office/powerpoint/2010/main" val="426306345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64" y="880533"/>
            <a:ext cx="4554137" cy="4365978"/>
          </a:xfrm>
        </p:spPr>
        <p:txBody>
          <a:bodyPr anchor="ctr">
            <a:normAutofit/>
          </a:bodyPr>
          <a:lstStyle>
            <a:lvl1pPr algn="l">
              <a:defRPr sz="33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825806" y="5246511"/>
            <a:ext cx="4064853" cy="550333"/>
          </a:xfrm>
        </p:spPr>
        <p:txBody>
          <a:bodyPr anchor="ctr">
            <a:noAutofit/>
          </a:bodyPr>
          <a:lstStyle>
            <a:lvl1pPr marL="0" indent="0">
              <a:buFontTx/>
              <a:buNone/>
              <a:defRPr sz="1200">
                <a:solidFill>
                  <a:schemeClr val="tx1">
                    <a:lumMod val="50000"/>
                    <a:lumOff val="50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a:t>Click to edit Master text styles</a:t>
            </a:r>
          </a:p>
        </p:txBody>
      </p:sp>
      <p:sp>
        <p:nvSpPr>
          <p:cNvPr id="3" name="Text Placeholder 2"/>
          <p:cNvSpPr>
            <a:spLocks noGrp="1"/>
          </p:cNvSpPr>
          <p:nvPr>
            <p:ph type="body" idx="1"/>
          </p:nvPr>
        </p:nvSpPr>
        <p:spPr>
          <a:xfrm>
            <a:off x="457199" y="6457245"/>
            <a:ext cx="4760786" cy="2269167"/>
          </a:xfrm>
        </p:spPr>
        <p:txBody>
          <a:bodyPr anchor="ct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E651B67-48A1-4DBC-8A0F-A338F7080142}" type="datetimeFigureOut">
              <a:rPr lang="en-GB" smtClean="0"/>
              <a:t>02/11/2020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E2BF50-CA08-4086-8A72-DDE316FE6F5F}" type="slidenum">
              <a:rPr lang="en-GB" smtClean="0"/>
              <a:t>‹#›</a:t>
            </a:fld>
            <a:endParaRPr lang="en-GB"/>
          </a:p>
        </p:txBody>
      </p:sp>
      <p:sp>
        <p:nvSpPr>
          <p:cNvPr id="24" name="TextBox 23"/>
          <p:cNvSpPr txBox="1"/>
          <p:nvPr/>
        </p:nvSpPr>
        <p:spPr>
          <a:xfrm>
            <a:off x="362034" y="1141657"/>
            <a:ext cx="342989" cy="8446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
        <p:nvSpPr>
          <p:cNvPr id="25" name="TextBox 24"/>
          <p:cNvSpPr txBox="1"/>
          <p:nvPr/>
        </p:nvSpPr>
        <p:spPr>
          <a:xfrm>
            <a:off x="5060775" y="4169470"/>
            <a:ext cx="342989" cy="8446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72127203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457199" y="2790649"/>
            <a:ext cx="4760786" cy="3748998"/>
          </a:xfrm>
        </p:spPr>
        <p:txBody>
          <a:bodyPr anchor="b">
            <a:normAutofit/>
          </a:bodyPr>
          <a:lstStyle>
            <a:lvl1pPr algn="l">
              <a:defRPr sz="3300" b="0" cap="none"/>
            </a:lvl1pPr>
          </a:lstStyle>
          <a:p>
            <a:r>
              <a:rPr lang="en-US"/>
              <a:t>Click to edit Master title style</a:t>
            </a:r>
            <a:endParaRPr lang="en-US" dirty="0"/>
          </a:p>
        </p:txBody>
      </p:sp>
      <p:sp>
        <p:nvSpPr>
          <p:cNvPr id="3" name="Text Placeholder 2"/>
          <p:cNvSpPr>
            <a:spLocks noGrp="1"/>
          </p:cNvSpPr>
          <p:nvPr>
            <p:ph type="body" idx="1"/>
          </p:nvPr>
        </p:nvSpPr>
        <p:spPr>
          <a:xfrm>
            <a:off x="457199" y="6539647"/>
            <a:ext cx="4760786" cy="2186765"/>
          </a:xfrm>
        </p:spPr>
        <p:txBody>
          <a:bodyPr anchor="t">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E651B67-48A1-4DBC-8A0F-A338F7080142}" type="datetimeFigureOut">
              <a:rPr lang="en-GB" smtClean="0"/>
              <a:t>02/11/2020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E2BF50-CA08-4086-8A72-DDE316FE6F5F}" type="slidenum">
              <a:rPr lang="en-GB" smtClean="0"/>
              <a:t>‹#›</a:t>
            </a:fld>
            <a:endParaRPr lang="en-GB"/>
          </a:p>
        </p:txBody>
      </p:sp>
    </p:spTree>
    <p:extLst>
      <p:ext uri="{BB962C8B-B14F-4D97-AF65-F5344CB8AC3E}">
        <p14:creationId xmlns:p14="http://schemas.microsoft.com/office/powerpoint/2010/main" val="40467383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581164" y="880533"/>
            <a:ext cx="4554137" cy="4365978"/>
          </a:xfrm>
        </p:spPr>
        <p:txBody>
          <a:bodyPr anchor="ctr">
            <a:normAutofit/>
          </a:bodyPr>
          <a:lstStyle>
            <a:lvl1pPr algn="l">
              <a:defRPr sz="33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457198" y="5796844"/>
            <a:ext cx="4760787" cy="742803"/>
          </a:xfrm>
        </p:spPr>
        <p:txBody>
          <a:bodyPr anchor="b">
            <a:noAutofit/>
          </a:bodyPr>
          <a:lstStyle>
            <a:lvl1pPr marL="0" indent="0">
              <a:buFontTx/>
              <a:buNone/>
              <a:defRPr sz="1800">
                <a:solidFill>
                  <a:schemeClr val="tx1">
                    <a:lumMod val="75000"/>
                    <a:lumOff val="25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a:t>Click to edit Master text styles</a:t>
            </a:r>
          </a:p>
        </p:txBody>
      </p:sp>
      <p:sp>
        <p:nvSpPr>
          <p:cNvPr id="3" name="Text Placeholder 2"/>
          <p:cNvSpPr>
            <a:spLocks noGrp="1"/>
          </p:cNvSpPr>
          <p:nvPr>
            <p:ph type="body" idx="1"/>
          </p:nvPr>
        </p:nvSpPr>
        <p:spPr>
          <a:xfrm>
            <a:off x="457199" y="6539647"/>
            <a:ext cx="4760786" cy="2186765"/>
          </a:xfrm>
        </p:spPr>
        <p:txBody>
          <a:bodyPr anchor="t">
            <a:normAutofit/>
          </a:bodyPr>
          <a:lstStyle>
            <a:lvl1pPr marL="0" indent="0" algn="l">
              <a:buNone/>
              <a:defRPr sz="135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E651B67-48A1-4DBC-8A0F-A338F7080142}" type="datetimeFigureOut">
              <a:rPr lang="en-GB" smtClean="0"/>
              <a:t>02/11/2020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E2BF50-CA08-4086-8A72-DDE316FE6F5F}" type="slidenum">
              <a:rPr lang="en-GB" smtClean="0"/>
              <a:t>‹#›</a:t>
            </a:fld>
            <a:endParaRPr lang="en-GB"/>
          </a:p>
        </p:txBody>
      </p:sp>
      <p:sp>
        <p:nvSpPr>
          <p:cNvPr id="24" name="TextBox 23"/>
          <p:cNvSpPr txBox="1"/>
          <p:nvPr/>
        </p:nvSpPr>
        <p:spPr>
          <a:xfrm>
            <a:off x="362034" y="1141657"/>
            <a:ext cx="342989" cy="8446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
        <p:nvSpPr>
          <p:cNvPr id="25" name="TextBox 24"/>
          <p:cNvSpPr txBox="1"/>
          <p:nvPr/>
        </p:nvSpPr>
        <p:spPr>
          <a:xfrm>
            <a:off x="5060775" y="4169470"/>
            <a:ext cx="342989" cy="8446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94304851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461886" y="880533"/>
            <a:ext cx="4756099" cy="4365978"/>
          </a:xfrm>
        </p:spPr>
        <p:txBody>
          <a:bodyPr anchor="ctr">
            <a:normAutofit/>
          </a:bodyPr>
          <a:lstStyle>
            <a:lvl1pPr algn="l">
              <a:defRPr sz="33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457198" y="5796844"/>
            <a:ext cx="4760787" cy="742803"/>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a:t>Click to edit Master text styles</a:t>
            </a:r>
          </a:p>
        </p:txBody>
      </p:sp>
      <p:sp>
        <p:nvSpPr>
          <p:cNvPr id="3" name="Text Placeholder 2"/>
          <p:cNvSpPr>
            <a:spLocks noGrp="1"/>
          </p:cNvSpPr>
          <p:nvPr>
            <p:ph type="body" idx="1"/>
          </p:nvPr>
        </p:nvSpPr>
        <p:spPr>
          <a:xfrm>
            <a:off x="457199" y="6539647"/>
            <a:ext cx="4760786" cy="2186765"/>
          </a:xfrm>
        </p:spPr>
        <p:txBody>
          <a:bodyPr anchor="t">
            <a:normAutofit/>
          </a:bodyPr>
          <a:lstStyle>
            <a:lvl1pPr marL="0" indent="0" algn="l">
              <a:buNone/>
              <a:defRPr sz="135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E651B67-48A1-4DBC-8A0F-A338F7080142}" type="datetimeFigureOut">
              <a:rPr lang="en-GB" smtClean="0"/>
              <a:t>02/11/2020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E2BF50-CA08-4086-8A72-DDE316FE6F5F}" type="slidenum">
              <a:rPr lang="en-GB" smtClean="0"/>
              <a:t>‹#›</a:t>
            </a:fld>
            <a:endParaRPr lang="en-GB"/>
          </a:p>
        </p:txBody>
      </p:sp>
    </p:spTree>
    <p:extLst>
      <p:ext uri="{BB962C8B-B14F-4D97-AF65-F5344CB8AC3E}">
        <p14:creationId xmlns:p14="http://schemas.microsoft.com/office/powerpoint/2010/main" val="173064444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1485E38-227B-478B-BB95-9DF0FF37C9A5}" type="datetimeFigureOut">
              <a:rPr lang="en-GB" smtClean="0"/>
              <a:t>02/11/2020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898774C-5186-47DD-9007-68AB919AA17B}" type="slidenum">
              <a:rPr lang="en-GB" smtClean="0"/>
              <a:t>‹#›</a:t>
            </a:fld>
            <a:endParaRPr lang="en-GB"/>
          </a:p>
        </p:txBody>
      </p:sp>
    </p:spTree>
    <p:extLst>
      <p:ext uri="{BB962C8B-B14F-4D97-AF65-F5344CB8AC3E}">
        <p14:creationId xmlns:p14="http://schemas.microsoft.com/office/powerpoint/2010/main" val="2748900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482984" y="880534"/>
            <a:ext cx="734109" cy="7585429"/>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457199" y="880534"/>
            <a:ext cx="3896270" cy="75854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1485E38-227B-478B-BB95-9DF0FF37C9A5}" type="datetimeFigureOut">
              <a:rPr lang="en-GB" smtClean="0"/>
              <a:t>02/11/2020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898774C-5186-47DD-9007-68AB919AA17B}" type="slidenum">
              <a:rPr lang="en-GB" smtClean="0"/>
              <a:t>‹#›</a:t>
            </a:fld>
            <a:endParaRPr lang="en-GB"/>
          </a:p>
        </p:txBody>
      </p:sp>
    </p:spTree>
    <p:extLst>
      <p:ext uri="{BB962C8B-B14F-4D97-AF65-F5344CB8AC3E}">
        <p14:creationId xmlns:p14="http://schemas.microsoft.com/office/powerpoint/2010/main" val="27996674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202CD66-420E-4357-ACC5-DFF0D3513802}"/>
              </a:ext>
            </a:extLst>
          </p:cNvPr>
          <p:cNvSpPr>
            <a:spLocks noGrp="1"/>
          </p:cNvSpPr>
          <p:nvPr>
            <p:ph type="title"/>
          </p:nvPr>
        </p:nvSpPr>
        <p:spPr>
          <a:xfrm>
            <a:off x="467917" y="2469622"/>
            <a:ext cx="5915025" cy="4120620"/>
          </a:xfrm>
        </p:spPr>
        <p:txBody>
          <a:bodyPr anchor="b"/>
          <a:lstStyle>
            <a:lvl1pPr>
              <a:defRPr sz="2742"/>
            </a:lvl1pPr>
          </a:lstStyle>
          <a:p>
            <a:r>
              <a:rPr lang="en-US"/>
              <a:t>Click to edit Master title style</a:t>
            </a:r>
            <a:endParaRPr lang="en-GB"/>
          </a:p>
        </p:txBody>
      </p:sp>
      <p:sp>
        <p:nvSpPr>
          <p:cNvPr id="3" name="Text Placeholder 2">
            <a:extLst>
              <a:ext uri="{FF2B5EF4-FFF2-40B4-BE49-F238E27FC236}">
                <a16:creationId xmlns:a16="http://schemas.microsoft.com/office/drawing/2014/main" xmlns="" id="{F7EED4FF-E441-411B-A641-F619371A653F}"/>
              </a:ext>
            </a:extLst>
          </p:cNvPr>
          <p:cNvSpPr>
            <a:spLocks noGrp="1"/>
          </p:cNvSpPr>
          <p:nvPr>
            <p:ph type="body" idx="1"/>
          </p:nvPr>
        </p:nvSpPr>
        <p:spPr>
          <a:xfrm>
            <a:off x="467917" y="6629225"/>
            <a:ext cx="5915025" cy="2166937"/>
          </a:xfrm>
        </p:spPr>
        <p:txBody>
          <a:bodyPr/>
          <a:lstStyle>
            <a:lvl1pPr marL="0" indent="0">
              <a:buNone/>
              <a:defRPr sz="1097">
                <a:solidFill>
                  <a:schemeClr val="tx1">
                    <a:tint val="75000"/>
                  </a:schemeClr>
                </a:solidFill>
              </a:defRPr>
            </a:lvl1pPr>
            <a:lvl2pPr marL="208955" indent="0">
              <a:buNone/>
              <a:defRPr sz="914">
                <a:solidFill>
                  <a:schemeClr val="tx1">
                    <a:tint val="75000"/>
                  </a:schemeClr>
                </a:solidFill>
              </a:defRPr>
            </a:lvl2pPr>
            <a:lvl3pPr marL="417909" indent="0">
              <a:buNone/>
              <a:defRPr sz="823">
                <a:solidFill>
                  <a:schemeClr val="tx1">
                    <a:tint val="75000"/>
                  </a:schemeClr>
                </a:solidFill>
              </a:defRPr>
            </a:lvl3pPr>
            <a:lvl4pPr marL="626864" indent="0">
              <a:buNone/>
              <a:defRPr sz="731">
                <a:solidFill>
                  <a:schemeClr val="tx1">
                    <a:tint val="75000"/>
                  </a:schemeClr>
                </a:solidFill>
              </a:defRPr>
            </a:lvl4pPr>
            <a:lvl5pPr marL="835819" indent="0">
              <a:buNone/>
              <a:defRPr sz="731">
                <a:solidFill>
                  <a:schemeClr val="tx1">
                    <a:tint val="75000"/>
                  </a:schemeClr>
                </a:solidFill>
              </a:defRPr>
            </a:lvl5pPr>
            <a:lvl6pPr marL="1044773" indent="0">
              <a:buNone/>
              <a:defRPr sz="731">
                <a:solidFill>
                  <a:schemeClr val="tx1">
                    <a:tint val="75000"/>
                  </a:schemeClr>
                </a:solidFill>
              </a:defRPr>
            </a:lvl6pPr>
            <a:lvl7pPr marL="1253728" indent="0">
              <a:buNone/>
              <a:defRPr sz="731">
                <a:solidFill>
                  <a:schemeClr val="tx1">
                    <a:tint val="75000"/>
                  </a:schemeClr>
                </a:solidFill>
              </a:defRPr>
            </a:lvl7pPr>
            <a:lvl8pPr marL="1462683" indent="0">
              <a:buNone/>
              <a:defRPr sz="731">
                <a:solidFill>
                  <a:schemeClr val="tx1">
                    <a:tint val="75000"/>
                  </a:schemeClr>
                </a:solidFill>
              </a:defRPr>
            </a:lvl8pPr>
            <a:lvl9pPr marL="1671638" indent="0">
              <a:buNone/>
              <a:defRPr sz="731">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E521E295-1A7A-403F-B1BC-4DE022580427}"/>
              </a:ext>
            </a:extLst>
          </p:cNvPr>
          <p:cNvSpPr>
            <a:spLocks noGrp="1"/>
          </p:cNvSpPr>
          <p:nvPr>
            <p:ph type="dt" sz="half" idx="10"/>
          </p:nvPr>
        </p:nvSpPr>
        <p:spPr/>
        <p:txBody>
          <a:bodyPr/>
          <a:lstStyle/>
          <a:p>
            <a:fld id="{2E651B67-48A1-4DBC-8A0F-A338F7080142}" type="datetimeFigureOut">
              <a:rPr lang="en-GB" smtClean="0"/>
              <a:t>02/11/2020</a:t>
            </a:fld>
            <a:endParaRPr lang="en-GB"/>
          </a:p>
        </p:txBody>
      </p:sp>
      <p:sp>
        <p:nvSpPr>
          <p:cNvPr id="5" name="Footer Placeholder 4">
            <a:extLst>
              <a:ext uri="{FF2B5EF4-FFF2-40B4-BE49-F238E27FC236}">
                <a16:creationId xmlns:a16="http://schemas.microsoft.com/office/drawing/2014/main" xmlns="" id="{DF33FE8A-8271-4DCE-B7EE-E8FF64826AF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B2B5FDD5-5737-4AA1-8D66-C13E95CB9A87}"/>
              </a:ext>
            </a:extLst>
          </p:cNvPr>
          <p:cNvSpPr>
            <a:spLocks noGrp="1"/>
          </p:cNvSpPr>
          <p:nvPr>
            <p:ph type="sldNum" sz="quarter" idx="12"/>
          </p:nvPr>
        </p:nvSpPr>
        <p:spPr/>
        <p:txBody>
          <a:bodyPr/>
          <a:lstStyle/>
          <a:p>
            <a:fld id="{B1E2BF50-CA08-4086-8A72-DDE316FE6F5F}" type="slidenum">
              <a:rPr lang="en-GB" smtClean="0"/>
              <a:t>‹#›</a:t>
            </a:fld>
            <a:endParaRPr lang="en-GB"/>
          </a:p>
        </p:txBody>
      </p:sp>
    </p:spTree>
    <p:extLst>
      <p:ext uri="{BB962C8B-B14F-4D97-AF65-F5344CB8AC3E}">
        <p14:creationId xmlns:p14="http://schemas.microsoft.com/office/powerpoint/2010/main" val="24625982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81C5D38-A8FE-4383-84F2-9A9FD8458E8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69C25777-9CBD-4B28-9069-636BC67CE11E}"/>
              </a:ext>
            </a:extLst>
          </p:cNvPr>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xmlns="" id="{BAE8E425-B992-42A2-9105-5BA0C039C344}"/>
              </a:ext>
            </a:extLst>
          </p:cNvPr>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xmlns="" id="{8D11F687-C516-4271-991D-F084137A63D5}"/>
              </a:ext>
            </a:extLst>
          </p:cNvPr>
          <p:cNvSpPr>
            <a:spLocks noGrp="1"/>
          </p:cNvSpPr>
          <p:nvPr>
            <p:ph type="dt" sz="half" idx="10"/>
          </p:nvPr>
        </p:nvSpPr>
        <p:spPr/>
        <p:txBody>
          <a:bodyPr/>
          <a:lstStyle/>
          <a:p>
            <a:fld id="{2E651B67-48A1-4DBC-8A0F-A338F7080142}" type="datetimeFigureOut">
              <a:rPr lang="en-GB" smtClean="0"/>
              <a:t>02/11/2020</a:t>
            </a:fld>
            <a:endParaRPr lang="en-GB"/>
          </a:p>
        </p:txBody>
      </p:sp>
      <p:sp>
        <p:nvSpPr>
          <p:cNvPr id="6" name="Footer Placeholder 5">
            <a:extLst>
              <a:ext uri="{FF2B5EF4-FFF2-40B4-BE49-F238E27FC236}">
                <a16:creationId xmlns:a16="http://schemas.microsoft.com/office/drawing/2014/main" xmlns="" id="{8E13573E-D6A2-4C5B-B909-D04829BDB21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FC17128A-3499-4229-844A-9331CCED0017}"/>
              </a:ext>
            </a:extLst>
          </p:cNvPr>
          <p:cNvSpPr>
            <a:spLocks noGrp="1"/>
          </p:cNvSpPr>
          <p:nvPr>
            <p:ph type="sldNum" sz="quarter" idx="12"/>
          </p:nvPr>
        </p:nvSpPr>
        <p:spPr/>
        <p:txBody>
          <a:bodyPr/>
          <a:lstStyle/>
          <a:p>
            <a:fld id="{B1E2BF50-CA08-4086-8A72-DDE316FE6F5F}" type="slidenum">
              <a:rPr lang="en-GB" smtClean="0"/>
              <a:t>‹#›</a:t>
            </a:fld>
            <a:endParaRPr lang="en-GB"/>
          </a:p>
        </p:txBody>
      </p:sp>
    </p:spTree>
    <p:extLst>
      <p:ext uri="{BB962C8B-B14F-4D97-AF65-F5344CB8AC3E}">
        <p14:creationId xmlns:p14="http://schemas.microsoft.com/office/powerpoint/2010/main" val="2636123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275F58A-3F43-48E4-824D-E55950D4B053}"/>
              </a:ext>
            </a:extLst>
          </p:cNvPr>
          <p:cNvSpPr>
            <a:spLocks noGrp="1"/>
          </p:cNvSpPr>
          <p:nvPr>
            <p:ph type="title"/>
          </p:nvPr>
        </p:nvSpPr>
        <p:spPr>
          <a:xfrm>
            <a:off x="472382" y="527403"/>
            <a:ext cx="5915025" cy="1914702"/>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A28EE25E-6AD4-49AB-AC60-03E10F50FE0E}"/>
              </a:ext>
            </a:extLst>
          </p:cNvPr>
          <p:cNvSpPr>
            <a:spLocks noGrp="1"/>
          </p:cNvSpPr>
          <p:nvPr>
            <p:ph type="body" idx="1"/>
          </p:nvPr>
        </p:nvSpPr>
        <p:spPr>
          <a:xfrm>
            <a:off x="472381" y="2428346"/>
            <a:ext cx="2901255" cy="1190095"/>
          </a:xfrm>
        </p:spPr>
        <p:txBody>
          <a:bodyPr anchor="b"/>
          <a:lstStyle>
            <a:lvl1pPr marL="0" indent="0">
              <a:buNone/>
              <a:defRPr sz="1097" b="1"/>
            </a:lvl1pPr>
            <a:lvl2pPr marL="208955" indent="0">
              <a:buNone/>
              <a:defRPr sz="914" b="1"/>
            </a:lvl2pPr>
            <a:lvl3pPr marL="417909" indent="0">
              <a:buNone/>
              <a:defRPr sz="823" b="1"/>
            </a:lvl3pPr>
            <a:lvl4pPr marL="626864" indent="0">
              <a:buNone/>
              <a:defRPr sz="731" b="1"/>
            </a:lvl4pPr>
            <a:lvl5pPr marL="835819" indent="0">
              <a:buNone/>
              <a:defRPr sz="731" b="1"/>
            </a:lvl5pPr>
            <a:lvl6pPr marL="1044773" indent="0">
              <a:buNone/>
              <a:defRPr sz="731" b="1"/>
            </a:lvl6pPr>
            <a:lvl7pPr marL="1253728" indent="0">
              <a:buNone/>
              <a:defRPr sz="731" b="1"/>
            </a:lvl7pPr>
            <a:lvl8pPr marL="1462683" indent="0">
              <a:buNone/>
              <a:defRPr sz="731" b="1"/>
            </a:lvl8pPr>
            <a:lvl9pPr marL="1671638" indent="0">
              <a:buNone/>
              <a:defRPr sz="731"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1E1A59B0-1AA4-451B-A14D-4CDBDF309615}"/>
              </a:ext>
            </a:extLst>
          </p:cNvPr>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xmlns="" id="{0E2FC700-9D27-44CE-BCAF-1019FEAEC98D}"/>
              </a:ext>
            </a:extLst>
          </p:cNvPr>
          <p:cNvSpPr>
            <a:spLocks noGrp="1"/>
          </p:cNvSpPr>
          <p:nvPr>
            <p:ph type="body" sz="quarter" idx="3"/>
          </p:nvPr>
        </p:nvSpPr>
        <p:spPr>
          <a:xfrm>
            <a:off x="3471864" y="2428346"/>
            <a:ext cx="2915543" cy="1190095"/>
          </a:xfrm>
        </p:spPr>
        <p:txBody>
          <a:bodyPr anchor="b"/>
          <a:lstStyle>
            <a:lvl1pPr marL="0" indent="0">
              <a:buNone/>
              <a:defRPr sz="1097" b="1"/>
            </a:lvl1pPr>
            <a:lvl2pPr marL="208955" indent="0">
              <a:buNone/>
              <a:defRPr sz="914" b="1"/>
            </a:lvl2pPr>
            <a:lvl3pPr marL="417909" indent="0">
              <a:buNone/>
              <a:defRPr sz="823" b="1"/>
            </a:lvl3pPr>
            <a:lvl4pPr marL="626864" indent="0">
              <a:buNone/>
              <a:defRPr sz="731" b="1"/>
            </a:lvl4pPr>
            <a:lvl5pPr marL="835819" indent="0">
              <a:buNone/>
              <a:defRPr sz="731" b="1"/>
            </a:lvl5pPr>
            <a:lvl6pPr marL="1044773" indent="0">
              <a:buNone/>
              <a:defRPr sz="731" b="1"/>
            </a:lvl6pPr>
            <a:lvl7pPr marL="1253728" indent="0">
              <a:buNone/>
              <a:defRPr sz="731" b="1"/>
            </a:lvl7pPr>
            <a:lvl8pPr marL="1462683" indent="0">
              <a:buNone/>
              <a:defRPr sz="731" b="1"/>
            </a:lvl8pPr>
            <a:lvl9pPr marL="1671638" indent="0">
              <a:buNone/>
              <a:defRPr sz="731"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553027E3-DCDE-43C5-8D4B-34B0CE24A6AF}"/>
              </a:ext>
            </a:extLst>
          </p:cNvPr>
          <p:cNvSpPr>
            <a:spLocks noGrp="1"/>
          </p:cNvSpPr>
          <p:nvPr>
            <p:ph sz="quarter" idx="4"/>
          </p:nvPr>
        </p:nvSpPr>
        <p:spPr>
          <a:xfrm>
            <a:off x="3471864"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xmlns="" id="{8D15249C-3A7B-45C5-B33C-DB69A87CADB6}"/>
              </a:ext>
            </a:extLst>
          </p:cNvPr>
          <p:cNvSpPr>
            <a:spLocks noGrp="1"/>
          </p:cNvSpPr>
          <p:nvPr>
            <p:ph type="dt" sz="half" idx="10"/>
          </p:nvPr>
        </p:nvSpPr>
        <p:spPr/>
        <p:txBody>
          <a:bodyPr/>
          <a:lstStyle/>
          <a:p>
            <a:fld id="{2E651B67-48A1-4DBC-8A0F-A338F7080142}" type="datetimeFigureOut">
              <a:rPr lang="en-GB" smtClean="0"/>
              <a:t>02/11/2020</a:t>
            </a:fld>
            <a:endParaRPr lang="en-GB"/>
          </a:p>
        </p:txBody>
      </p:sp>
      <p:sp>
        <p:nvSpPr>
          <p:cNvPr id="8" name="Footer Placeholder 7">
            <a:extLst>
              <a:ext uri="{FF2B5EF4-FFF2-40B4-BE49-F238E27FC236}">
                <a16:creationId xmlns:a16="http://schemas.microsoft.com/office/drawing/2014/main" xmlns="" id="{38E18776-F8D9-484E-A9FA-AE23E0FE8ED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xmlns="" id="{DEC7C82F-8423-481F-9DA4-CD29AD21934D}"/>
              </a:ext>
            </a:extLst>
          </p:cNvPr>
          <p:cNvSpPr>
            <a:spLocks noGrp="1"/>
          </p:cNvSpPr>
          <p:nvPr>
            <p:ph type="sldNum" sz="quarter" idx="12"/>
          </p:nvPr>
        </p:nvSpPr>
        <p:spPr/>
        <p:txBody>
          <a:bodyPr/>
          <a:lstStyle/>
          <a:p>
            <a:fld id="{B1E2BF50-CA08-4086-8A72-DDE316FE6F5F}" type="slidenum">
              <a:rPr lang="en-GB" smtClean="0"/>
              <a:t>‹#›</a:t>
            </a:fld>
            <a:endParaRPr lang="en-GB"/>
          </a:p>
        </p:txBody>
      </p:sp>
    </p:spTree>
    <p:extLst>
      <p:ext uri="{BB962C8B-B14F-4D97-AF65-F5344CB8AC3E}">
        <p14:creationId xmlns:p14="http://schemas.microsoft.com/office/powerpoint/2010/main" val="16215660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4EA4969-1F5B-4392-8ED9-2E7E652A174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xmlns="" id="{D9F21D57-3783-49E0-968A-BCD18A74326F}"/>
              </a:ext>
            </a:extLst>
          </p:cNvPr>
          <p:cNvSpPr>
            <a:spLocks noGrp="1"/>
          </p:cNvSpPr>
          <p:nvPr>
            <p:ph type="dt" sz="half" idx="10"/>
          </p:nvPr>
        </p:nvSpPr>
        <p:spPr/>
        <p:txBody>
          <a:bodyPr/>
          <a:lstStyle/>
          <a:p>
            <a:fld id="{2E651B67-48A1-4DBC-8A0F-A338F7080142}" type="datetimeFigureOut">
              <a:rPr lang="en-GB" smtClean="0"/>
              <a:t>02/11/2020</a:t>
            </a:fld>
            <a:endParaRPr lang="en-GB"/>
          </a:p>
        </p:txBody>
      </p:sp>
      <p:sp>
        <p:nvSpPr>
          <p:cNvPr id="4" name="Footer Placeholder 3">
            <a:extLst>
              <a:ext uri="{FF2B5EF4-FFF2-40B4-BE49-F238E27FC236}">
                <a16:creationId xmlns:a16="http://schemas.microsoft.com/office/drawing/2014/main" xmlns="" id="{2F9E89A4-3B30-496D-AECF-6326A0A22542}"/>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xmlns="" id="{4DC7FF22-2147-402E-8E82-1D7608F153E7}"/>
              </a:ext>
            </a:extLst>
          </p:cNvPr>
          <p:cNvSpPr>
            <a:spLocks noGrp="1"/>
          </p:cNvSpPr>
          <p:nvPr>
            <p:ph type="sldNum" sz="quarter" idx="12"/>
          </p:nvPr>
        </p:nvSpPr>
        <p:spPr/>
        <p:txBody>
          <a:bodyPr/>
          <a:lstStyle/>
          <a:p>
            <a:fld id="{B1E2BF50-CA08-4086-8A72-DDE316FE6F5F}" type="slidenum">
              <a:rPr lang="en-GB" smtClean="0"/>
              <a:t>‹#›</a:t>
            </a:fld>
            <a:endParaRPr lang="en-GB"/>
          </a:p>
        </p:txBody>
      </p:sp>
    </p:spTree>
    <p:extLst>
      <p:ext uri="{BB962C8B-B14F-4D97-AF65-F5344CB8AC3E}">
        <p14:creationId xmlns:p14="http://schemas.microsoft.com/office/powerpoint/2010/main" val="32159872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C24105C8-9070-4841-9205-F70EB8F35823}"/>
              </a:ext>
            </a:extLst>
          </p:cNvPr>
          <p:cNvSpPr>
            <a:spLocks noGrp="1"/>
          </p:cNvSpPr>
          <p:nvPr>
            <p:ph type="dt" sz="half" idx="10"/>
          </p:nvPr>
        </p:nvSpPr>
        <p:spPr/>
        <p:txBody>
          <a:bodyPr/>
          <a:lstStyle/>
          <a:p>
            <a:fld id="{2E651B67-48A1-4DBC-8A0F-A338F7080142}" type="datetimeFigureOut">
              <a:rPr lang="en-GB" smtClean="0"/>
              <a:t>02/11/2020</a:t>
            </a:fld>
            <a:endParaRPr lang="en-GB"/>
          </a:p>
        </p:txBody>
      </p:sp>
      <p:sp>
        <p:nvSpPr>
          <p:cNvPr id="3" name="Footer Placeholder 2">
            <a:extLst>
              <a:ext uri="{FF2B5EF4-FFF2-40B4-BE49-F238E27FC236}">
                <a16:creationId xmlns:a16="http://schemas.microsoft.com/office/drawing/2014/main" xmlns="" id="{FC86BA2B-90CC-49DC-8959-4965FDEE9E8D}"/>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xmlns="" id="{D5B16671-FBE8-41A1-976F-0E65A2F49535}"/>
              </a:ext>
            </a:extLst>
          </p:cNvPr>
          <p:cNvSpPr>
            <a:spLocks noGrp="1"/>
          </p:cNvSpPr>
          <p:nvPr>
            <p:ph type="sldNum" sz="quarter" idx="12"/>
          </p:nvPr>
        </p:nvSpPr>
        <p:spPr/>
        <p:txBody>
          <a:bodyPr/>
          <a:lstStyle/>
          <a:p>
            <a:fld id="{B1E2BF50-CA08-4086-8A72-DDE316FE6F5F}" type="slidenum">
              <a:rPr lang="en-GB" smtClean="0"/>
              <a:t>‹#›</a:t>
            </a:fld>
            <a:endParaRPr lang="en-GB"/>
          </a:p>
        </p:txBody>
      </p:sp>
    </p:spTree>
    <p:extLst>
      <p:ext uri="{BB962C8B-B14F-4D97-AF65-F5344CB8AC3E}">
        <p14:creationId xmlns:p14="http://schemas.microsoft.com/office/powerpoint/2010/main" val="38635035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1D4EDBE-ADC4-4779-9BD9-86393D1732A5}"/>
              </a:ext>
            </a:extLst>
          </p:cNvPr>
          <p:cNvSpPr>
            <a:spLocks noGrp="1"/>
          </p:cNvSpPr>
          <p:nvPr>
            <p:ph type="title"/>
          </p:nvPr>
        </p:nvSpPr>
        <p:spPr>
          <a:xfrm>
            <a:off x="472382" y="660400"/>
            <a:ext cx="2211883" cy="2311400"/>
          </a:xfrm>
        </p:spPr>
        <p:txBody>
          <a:bodyPr anchor="b"/>
          <a:lstStyle>
            <a:lvl1pPr>
              <a:defRPr sz="1463"/>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438DEC22-55BF-4638-A153-B62558D73338}"/>
              </a:ext>
            </a:extLst>
          </p:cNvPr>
          <p:cNvSpPr>
            <a:spLocks noGrp="1"/>
          </p:cNvSpPr>
          <p:nvPr>
            <p:ph idx="1"/>
          </p:nvPr>
        </p:nvSpPr>
        <p:spPr>
          <a:xfrm>
            <a:off x="2915544" y="1426281"/>
            <a:ext cx="3471863" cy="7039680"/>
          </a:xfrm>
        </p:spPr>
        <p:txBody>
          <a:bodyPr/>
          <a:lstStyle>
            <a:lvl1pPr>
              <a:defRPr sz="1463"/>
            </a:lvl1pPr>
            <a:lvl2pPr>
              <a:defRPr sz="1280"/>
            </a:lvl2pPr>
            <a:lvl3pPr>
              <a:defRPr sz="1097"/>
            </a:lvl3pPr>
            <a:lvl4pPr>
              <a:defRPr sz="914"/>
            </a:lvl4pPr>
            <a:lvl5pPr>
              <a:defRPr sz="914"/>
            </a:lvl5pPr>
            <a:lvl6pPr>
              <a:defRPr sz="914"/>
            </a:lvl6pPr>
            <a:lvl7pPr>
              <a:defRPr sz="914"/>
            </a:lvl7pPr>
            <a:lvl8pPr>
              <a:defRPr sz="914"/>
            </a:lvl8pPr>
            <a:lvl9pPr>
              <a:defRPr sz="91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xmlns="" id="{E082EF5D-3081-48DF-9C12-B1331D5A0F42}"/>
              </a:ext>
            </a:extLst>
          </p:cNvPr>
          <p:cNvSpPr>
            <a:spLocks noGrp="1"/>
          </p:cNvSpPr>
          <p:nvPr>
            <p:ph type="body" sz="half" idx="2"/>
          </p:nvPr>
        </p:nvSpPr>
        <p:spPr>
          <a:xfrm>
            <a:off x="472382" y="2971800"/>
            <a:ext cx="2211883" cy="5505627"/>
          </a:xfrm>
        </p:spPr>
        <p:txBody>
          <a:bodyPr/>
          <a:lstStyle>
            <a:lvl1pPr marL="0" indent="0">
              <a:buNone/>
              <a:defRPr sz="731"/>
            </a:lvl1pPr>
            <a:lvl2pPr marL="208955" indent="0">
              <a:buNone/>
              <a:defRPr sz="640"/>
            </a:lvl2pPr>
            <a:lvl3pPr marL="417909" indent="0">
              <a:buNone/>
              <a:defRPr sz="548"/>
            </a:lvl3pPr>
            <a:lvl4pPr marL="626864" indent="0">
              <a:buNone/>
              <a:defRPr sz="457"/>
            </a:lvl4pPr>
            <a:lvl5pPr marL="835819" indent="0">
              <a:buNone/>
              <a:defRPr sz="457"/>
            </a:lvl5pPr>
            <a:lvl6pPr marL="1044773" indent="0">
              <a:buNone/>
              <a:defRPr sz="457"/>
            </a:lvl6pPr>
            <a:lvl7pPr marL="1253728" indent="0">
              <a:buNone/>
              <a:defRPr sz="457"/>
            </a:lvl7pPr>
            <a:lvl8pPr marL="1462683" indent="0">
              <a:buNone/>
              <a:defRPr sz="457"/>
            </a:lvl8pPr>
            <a:lvl9pPr marL="1671638" indent="0">
              <a:buNone/>
              <a:defRPr sz="457"/>
            </a:lvl9pPr>
          </a:lstStyle>
          <a:p>
            <a:pPr lvl="0"/>
            <a:r>
              <a:rPr lang="en-US"/>
              <a:t>Click to edit Master text styles</a:t>
            </a:r>
          </a:p>
        </p:txBody>
      </p:sp>
      <p:sp>
        <p:nvSpPr>
          <p:cNvPr id="5" name="Date Placeholder 4">
            <a:extLst>
              <a:ext uri="{FF2B5EF4-FFF2-40B4-BE49-F238E27FC236}">
                <a16:creationId xmlns:a16="http://schemas.microsoft.com/office/drawing/2014/main" xmlns="" id="{DC2F6BC0-AB6A-457B-972B-81FFCF8BE832}"/>
              </a:ext>
            </a:extLst>
          </p:cNvPr>
          <p:cNvSpPr>
            <a:spLocks noGrp="1"/>
          </p:cNvSpPr>
          <p:nvPr>
            <p:ph type="dt" sz="half" idx="10"/>
          </p:nvPr>
        </p:nvSpPr>
        <p:spPr/>
        <p:txBody>
          <a:bodyPr/>
          <a:lstStyle/>
          <a:p>
            <a:fld id="{2E651B67-48A1-4DBC-8A0F-A338F7080142}" type="datetimeFigureOut">
              <a:rPr lang="en-GB" smtClean="0"/>
              <a:t>02/11/2020</a:t>
            </a:fld>
            <a:endParaRPr lang="en-GB"/>
          </a:p>
        </p:txBody>
      </p:sp>
      <p:sp>
        <p:nvSpPr>
          <p:cNvPr id="6" name="Footer Placeholder 5">
            <a:extLst>
              <a:ext uri="{FF2B5EF4-FFF2-40B4-BE49-F238E27FC236}">
                <a16:creationId xmlns:a16="http://schemas.microsoft.com/office/drawing/2014/main" xmlns="" id="{1AEBBBAA-9E2E-4CDE-855F-84DF3CCFCD6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D78EA30A-23F3-4294-9271-13E479B9FE5D}"/>
              </a:ext>
            </a:extLst>
          </p:cNvPr>
          <p:cNvSpPr>
            <a:spLocks noGrp="1"/>
          </p:cNvSpPr>
          <p:nvPr>
            <p:ph type="sldNum" sz="quarter" idx="12"/>
          </p:nvPr>
        </p:nvSpPr>
        <p:spPr/>
        <p:txBody>
          <a:bodyPr/>
          <a:lstStyle/>
          <a:p>
            <a:fld id="{B1E2BF50-CA08-4086-8A72-DDE316FE6F5F}" type="slidenum">
              <a:rPr lang="en-GB" smtClean="0"/>
              <a:t>‹#›</a:t>
            </a:fld>
            <a:endParaRPr lang="en-GB"/>
          </a:p>
        </p:txBody>
      </p:sp>
    </p:spTree>
    <p:extLst>
      <p:ext uri="{BB962C8B-B14F-4D97-AF65-F5344CB8AC3E}">
        <p14:creationId xmlns:p14="http://schemas.microsoft.com/office/powerpoint/2010/main" val="26691081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0796396-1FFA-49AC-AA5E-F15DCC927D56}"/>
              </a:ext>
            </a:extLst>
          </p:cNvPr>
          <p:cNvSpPr>
            <a:spLocks noGrp="1"/>
          </p:cNvSpPr>
          <p:nvPr>
            <p:ph type="title"/>
          </p:nvPr>
        </p:nvSpPr>
        <p:spPr>
          <a:xfrm>
            <a:off x="472382" y="660400"/>
            <a:ext cx="2211883" cy="2311400"/>
          </a:xfrm>
        </p:spPr>
        <p:txBody>
          <a:bodyPr anchor="b"/>
          <a:lstStyle>
            <a:lvl1pPr>
              <a:defRPr sz="1463"/>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xmlns="" id="{790A6405-A847-400F-B2B5-9F52C07E26D1}"/>
              </a:ext>
            </a:extLst>
          </p:cNvPr>
          <p:cNvSpPr>
            <a:spLocks noGrp="1"/>
          </p:cNvSpPr>
          <p:nvPr>
            <p:ph type="pic" idx="1"/>
          </p:nvPr>
        </p:nvSpPr>
        <p:spPr>
          <a:xfrm>
            <a:off x="2915544" y="1426281"/>
            <a:ext cx="3471863" cy="7039680"/>
          </a:xfrm>
        </p:spPr>
        <p:txBody>
          <a:bodyPr/>
          <a:lstStyle>
            <a:lvl1pPr marL="0" indent="0">
              <a:buNone/>
              <a:defRPr sz="1463"/>
            </a:lvl1pPr>
            <a:lvl2pPr marL="208955" indent="0">
              <a:buNone/>
              <a:defRPr sz="1280"/>
            </a:lvl2pPr>
            <a:lvl3pPr marL="417909" indent="0">
              <a:buNone/>
              <a:defRPr sz="1097"/>
            </a:lvl3pPr>
            <a:lvl4pPr marL="626864" indent="0">
              <a:buNone/>
              <a:defRPr sz="914"/>
            </a:lvl4pPr>
            <a:lvl5pPr marL="835819" indent="0">
              <a:buNone/>
              <a:defRPr sz="914"/>
            </a:lvl5pPr>
            <a:lvl6pPr marL="1044773" indent="0">
              <a:buNone/>
              <a:defRPr sz="914"/>
            </a:lvl6pPr>
            <a:lvl7pPr marL="1253728" indent="0">
              <a:buNone/>
              <a:defRPr sz="914"/>
            </a:lvl7pPr>
            <a:lvl8pPr marL="1462683" indent="0">
              <a:buNone/>
              <a:defRPr sz="914"/>
            </a:lvl8pPr>
            <a:lvl9pPr marL="1671638" indent="0">
              <a:buNone/>
              <a:defRPr sz="914"/>
            </a:lvl9pPr>
          </a:lstStyle>
          <a:p>
            <a:endParaRPr lang="en-GB"/>
          </a:p>
        </p:txBody>
      </p:sp>
      <p:sp>
        <p:nvSpPr>
          <p:cNvPr id="4" name="Text Placeholder 3">
            <a:extLst>
              <a:ext uri="{FF2B5EF4-FFF2-40B4-BE49-F238E27FC236}">
                <a16:creationId xmlns:a16="http://schemas.microsoft.com/office/drawing/2014/main" xmlns="" id="{AF1FD811-C83A-4485-891A-993486560B41}"/>
              </a:ext>
            </a:extLst>
          </p:cNvPr>
          <p:cNvSpPr>
            <a:spLocks noGrp="1"/>
          </p:cNvSpPr>
          <p:nvPr>
            <p:ph type="body" sz="half" idx="2"/>
          </p:nvPr>
        </p:nvSpPr>
        <p:spPr>
          <a:xfrm>
            <a:off x="472382" y="2971800"/>
            <a:ext cx="2211883" cy="5505627"/>
          </a:xfrm>
        </p:spPr>
        <p:txBody>
          <a:bodyPr/>
          <a:lstStyle>
            <a:lvl1pPr marL="0" indent="0">
              <a:buNone/>
              <a:defRPr sz="731"/>
            </a:lvl1pPr>
            <a:lvl2pPr marL="208955" indent="0">
              <a:buNone/>
              <a:defRPr sz="640"/>
            </a:lvl2pPr>
            <a:lvl3pPr marL="417909" indent="0">
              <a:buNone/>
              <a:defRPr sz="548"/>
            </a:lvl3pPr>
            <a:lvl4pPr marL="626864" indent="0">
              <a:buNone/>
              <a:defRPr sz="457"/>
            </a:lvl4pPr>
            <a:lvl5pPr marL="835819" indent="0">
              <a:buNone/>
              <a:defRPr sz="457"/>
            </a:lvl5pPr>
            <a:lvl6pPr marL="1044773" indent="0">
              <a:buNone/>
              <a:defRPr sz="457"/>
            </a:lvl6pPr>
            <a:lvl7pPr marL="1253728" indent="0">
              <a:buNone/>
              <a:defRPr sz="457"/>
            </a:lvl7pPr>
            <a:lvl8pPr marL="1462683" indent="0">
              <a:buNone/>
              <a:defRPr sz="457"/>
            </a:lvl8pPr>
            <a:lvl9pPr marL="1671638" indent="0">
              <a:buNone/>
              <a:defRPr sz="457"/>
            </a:lvl9pPr>
          </a:lstStyle>
          <a:p>
            <a:pPr lvl="0"/>
            <a:r>
              <a:rPr lang="en-US"/>
              <a:t>Click to edit Master text styles</a:t>
            </a:r>
          </a:p>
        </p:txBody>
      </p:sp>
      <p:sp>
        <p:nvSpPr>
          <p:cNvPr id="5" name="Date Placeholder 4">
            <a:extLst>
              <a:ext uri="{FF2B5EF4-FFF2-40B4-BE49-F238E27FC236}">
                <a16:creationId xmlns:a16="http://schemas.microsoft.com/office/drawing/2014/main" xmlns="" id="{33E381ED-9C18-4C70-9A21-5D7C77F624D5}"/>
              </a:ext>
            </a:extLst>
          </p:cNvPr>
          <p:cNvSpPr>
            <a:spLocks noGrp="1"/>
          </p:cNvSpPr>
          <p:nvPr>
            <p:ph type="dt" sz="half" idx="10"/>
          </p:nvPr>
        </p:nvSpPr>
        <p:spPr/>
        <p:txBody>
          <a:bodyPr/>
          <a:lstStyle/>
          <a:p>
            <a:fld id="{2E651B67-48A1-4DBC-8A0F-A338F7080142}" type="datetimeFigureOut">
              <a:rPr lang="en-GB" smtClean="0"/>
              <a:t>02/11/2020</a:t>
            </a:fld>
            <a:endParaRPr lang="en-GB"/>
          </a:p>
        </p:txBody>
      </p:sp>
      <p:sp>
        <p:nvSpPr>
          <p:cNvPr id="6" name="Footer Placeholder 5">
            <a:extLst>
              <a:ext uri="{FF2B5EF4-FFF2-40B4-BE49-F238E27FC236}">
                <a16:creationId xmlns:a16="http://schemas.microsoft.com/office/drawing/2014/main" xmlns="" id="{4B2E5372-8132-4601-83B3-67FB890341D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ECF207B3-9F68-41F7-B52A-0F25FC75BF01}"/>
              </a:ext>
            </a:extLst>
          </p:cNvPr>
          <p:cNvSpPr>
            <a:spLocks noGrp="1"/>
          </p:cNvSpPr>
          <p:nvPr>
            <p:ph type="sldNum" sz="quarter" idx="12"/>
          </p:nvPr>
        </p:nvSpPr>
        <p:spPr/>
        <p:txBody>
          <a:bodyPr/>
          <a:lstStyle/>
          <a:p>
            <a:fld id="{B1E2BF50-CA08-4086-8A72-DDE316FE6F5F}" type="slidenum">
              <a:rPr lang="en-GB" smtClean="0"/>
              <a:t>‹#›</a:t>
            </a:fld>
            <a:endParaRPr lang="en-GB"/>
          </a:p>
        </p:txBody>
      </p:sp>
    </p:spTree>
    <p:extLst>
      <p:ext uri="{BB962C8B-B14F-4D97-AF65-F5344CB8AC3E}">
        <p14:creationId xmlns:p14="http://schemas.microsoft.com/office/powerpoint/2010/main" val="24242515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F6849047-49DB-4858-A171-1A4AE0AD96C6}"/>
              </a:ext>
            </a:extLst>
          </p:cNvPr>
          <p:cNvSpPr>
            <a:spLocks noGrp="1"/>
          </p:cNvSpPr>
          <p:nvPr>
            <p:ph type="title"/>
          </p:nvPr>
        </p:nvSpPr>
        <p:spPr>
          <a:xfrm>
            <a:off x="471489" y="527403"/>
            <a:ext cx="5915025" cy="1914702"/>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554573A9-EDF0-40D2-AFDE-D5418F41C68E}"/>
              </a:ext>
            </a:extLst>
          </p:cNvPr>
          <p:cNvSpPr>
            <a:spLocks noGrp="1"/>
          </p:cNvSpPr>
          <p:nvPr>
            <p:ph type="body" idx="1"/>
          </p:nvPr>
        </p:nvSpPr>
        <p:spPr>
          <a:xfrm>
            <a:off x="471489"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DACCCF7A-4B43-47EC-AB84-36BA31C88C6C}"/>
              </a:ext>
            </a:extLst>
          </p:cNvPr>
          <p:cNvSpPr>
            <a:spLocks noGrp="1"/>
          </p:cNvSpPr>
          <p:nvPr>
            <p:ph type="dt" sz="half" idx="2"/>
          </p:nvPr>
        </p:nvSpPr>
        <p:spPr>
          <a:xfrm>
            <a:off x="471488" y="9181396"/>
            <a:ext cx="1543050" cy="527403"/>
          </a:xfrm>
          <a:prstGeom prst="rect">
            <a:avLst/>
          </a:prstGeom>
        </p:spPr>
        <p:txBody>
          <a:bodyPr vert="horz" lIns="91440" tIns="45720" rIns="91440" bIns="45720" rtlCol="0" anchor="ctr"/>
          <a:lstStyle>
            <a:lvl1pPr algn="l">
              <a:defRPr sz="548">
                <a:solidFill>
                  <a:schemeClr val="tx1">
                    <a:tint val="75000"/>
                  </a:schemeClr>
                </a:solidFill>
              </a:defRPr>
            </a:lvl1pPr>
          </a:lstStyle>
          <a:p>
            <a:fld id="{2E651B67-48A1-4DBC-8A0F-A338F7080142}" type="datetimeFigureOut">
              <a:rPr lang="en-GB" smtClean="0"/>
              <a:t>02/11/2020</a:t>
            </a:fld>
            <a:endParaRPr lang="en-GB"/>
          </a:p>
        </p:txBody>
      </p:sp>
      <p:sp>
        <p:nvSpPr>
          <p:cNvPr id="5" name="Footer Placeholder 4">
            <a:extLst>
              <a:ext uri="{FF2B5EF4-FFF2-40B4-BE49-F238E27FC236}">
                <a16:creationId xmlns:a16="http://schemas.microsoft.com/office/drawing/2014/main" xmlns="" id="{5550A95E-E79E-4F96-900C-78ACA6DA4F39}"/>
              </a:ext>
            </a:extLst>
          </p:cNvPr>
          <p:cNvSpPr>
            <a:spLocks noGrp="1"/>
          </p:cNvSpPr>
          <p:nvPr>
            <p:ph type="ftr" sz="quarter" idx="3"/>
          </p:nvPr>
        </p:nvSpPr>
        <p:spPr>
          <a:xfrm>
            <a:off x="2271714" y="9181396"/>
            <a:ext cx="2314575" cy="527403"/>
          </a:xfrm>
          <a:prstGeom prst="rect">
            <a:avLst/>
          </a:prstGeom>
        </p:spPr>
        <p:txBody>
          <a:bodyPr vert="horz" lIns="91440" tIns="45720" rIns="91440" bIns="45720" rtlCol="0" anchor="ctr"/>
          <a:lstStyle>
            <a:lvl1pPr algn="ctr">
              <a:defRPr sz="548">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xmlns="" id="{EA8D97C5-4654-4164-AADC-39AE88F8720E}"/>
              </a:ext>
            </a:extLst>
          </p:cNvPr>
          <p:cNvSpPr>
            <a:spLocks noGrp="1"/>
          </p:cNvSpPr>
          <p:nvPr>
            <p:ph type="sldNum" sz="quarter" idx="4"/>
          </p:nvPr>
        </p:nvSpPr>
        <p:spPr>
          <a:xfrm>
            <a:off x="4843463" y="9181396"/>
            <a:ext cx="1543050" cy="527403"/>
          </a:xfrm>
          <a:prstGeom prst="rect">
            <a:avLst/>
          </a:prstGeom>
        </p:spPr>
        <p:txBody>
          <a:bodyPr vert="horz" lIns="91440" tIns="45720" rIns="91440" bIns="45720" rtlCol="0" anchor="ctr"/>
          <a:lstStyle>
            <a:lvl1pPr algn="r">
              <a:defRPr sz="548">
                <a:solidFill>
                  <a:schemeClr val="tx1">
                    <a:tint val="75000"/>
                  </a:schemeClr>
                </a:solidFill>
              </a:defRPr>
            </a:lvl1pPr>
          </a:lstStyle>
          <a:p>
            <a:fld id="{B1E2BF50-CA08-4086-8A72-DDE316FE6F5F}" type="slidenum">
              <a:rPr lang="en-GB" smtClean="0"/>
              <a:t>‹#›</a:t>
            </a:fld>
            <a:endParaRPr lang="en-GB"/>
          </a:p>
        </p:txBody>
      </p:sp>
    </p:spTree>
    <p:extLst>
      <p:ext uri="{BB962C8B-B14F-4D97-AF65-F5344CB8AC3E}">
        <p14:creationId xmlns:p14="http://schemas.microsoft.com/office/powerpoint/2010/main" val="38178718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17909" rtl="0" eaLnBrk="1" latinLnBrk="0" hangingPunct="1">
        <a:lnSpc>
          <a:spcPct val="90000"/>
        </a:lnSpc>
        <a:spcBef>
          <a:spcPct val="0"/>
        </a:spcBef>
        <a:buNone/>
        <a:defRPr sz="2011" kern="1200">
          <a:solidFill>
            <a:schemeClr val="tx1"/>
          </a:solidFill>
          <a:latin typeface="+mj-lt"/>
          <a:ea typeface="+mj-ea"/>
          <a:cs typeface="+mj-cs"/>
        </a:defRPr>
      </a:lvl1pPr>
    </p:titleStyle>
    <p:bodyStyle>
      <a:lvl1pPr marL="104478" indent="-104478" algn="l" defTabSz="417909" rtl="0" eaLnBrk="1" latinLnBrk="0" hangingPunct="1">
        <a:lnSpc>
          <a:spcPct val="90000"/>
        </a:lnSpc>
        <a:spcBef>
          <a:spcPts val="457"/>
        </a:spcBef>
        <a:buFont typeface="Arial" panose="020B0604020202020204" pitchFamily="34" charset="0"/>
        <a:buChar char="•"/>
        <a:defRPr sz="1280" kern="1200">
          <a:solidFill>
            <a:schemeClr val="tx1"/>
          </a:solidFill>
          <a:latin typeface="+mn-lt"/>
          <a:ea typeface="+mn-ea"/>
          <a:cs typeface="+mn-cs"/>
        </a:defRPr>
      </a:lvl1pPr>
      <a:lvl2pPr marL="313432" indent="-104478" algn="l" defTabSz="417909" rtl="0" eaLnBrk="1" latinLnBrk="0" hangingPunct="1">
        <a:lnSpc>
          <a:spcPct val="90000"/>
        </a:lnSpc>
        <a:spcBef>
          <a:spcPts val="228"/>
        </a:spcBef>
        <a:buFont typeface="Arial" panose="020B0604020202020204" pitchFamily="34" charset="0"/>
        <a:buChar char="•"/>
        <a:defRPr sz="1097" kern="1200">
          <a:solidFill>
            <a:schemeClr val="tx1"/>
          </a:solidFill>
          <a:latin typeface="+mn-lt"/>
          <a:ea typeface="+mn-ea"/>
          <a:cs typeface="+mn-cs"/>
        </a:defRPr>
      </a:lvl2pPr>
      <a:lvl3pPr marL="522387" indent="-104478" algn="l" defTabSz="417909" rtl="0" eaLnBrk="1" latinLnBrk="0" hangingPunct="1">
        <a:lnSpc>
          <a:spcPct val="90000"/>
        </a:lnSpc>
        <a:spcBef>
          <a:spcPts val="228"/>
        </a:spcBef>
        <a:buFont typeface="Arial" panose="020B0604020202020204" pitchFamily="34" charset="0"/>
        <a:buChar char="•"/>
        <a:defRPr sz="914" kern="1200">
          <a:solidFill>
            <a:schemeClr val="tx1"/>
          </a:solidFill>
          <a:latin typeface="+mn-lt"/>
          <a:ea typeface="+mn-ea"/>
          <a:cs typeface="+mn-cs"/>
        </a:defRPr>
      </a:lvl3pPr>
      <a:lvl4pPr marL="731342" indent="-104478" algn="l" defTabSz="417909" rtl="0" eaLnBrk="1" latinLnBrk="0" hangingPunct="1">
        <a:lnSpc>
          <a:spcPct val="90000"/>
        </a:lnSpc>
        <a:spcBef>
          <a:spcPts val="228"/>
        </a:spcBef>
        <a:buFont typeface="Arial" panose="020B0604020202020204" pitchFamily="34" charset="0"/>
        <a:buChar char="•"/>
        <a:defRPr sz="823" kern="1200">
          <a:solidFill>
            <a:schemeClr val="tx1"/>
          </a:solidFill>
          <a:latin typeface="+mn-lt"/>
          <a:ea typeface="+mn-ea"/>
          <a:cs typeface="+mn-cs"/>
        </a:defRPr>
      </a:lvl4pPr>
      <a:lvl5pPr marL="940297" indent="-104478" algn="l" defTabSz="417909" rtl="0" eaLnBrk="1" latinLnBrk="0" hangingPunct="1">
        <a:lnSpc>
          <a:spcPct val="90000"/>
        </a:lnSpc>
        <a:spcBef>
          <a:spcPts val="228"/>
        </a:spcBef>
        <a:buFont typeface="Arial" panose="020B0604020202020204" pitchFamily="34" charset="0"/>
        <a:buChar char="•"/>
        <a:defRPr sz="823" kern="1200">
          <a:solidFill>
            <a:schemeClr val="tx1"/>
          </a:solidFill>
          <a:latin typeface="+mn-lt"/>
          <a:ea typeface="+mn-ea"/>
          <a:cs typeface="+mn-cs"/>
        </a:defRPr>
      </a:lvl5pPr>
      <a:lvl6pPr marL="1149251" indent="-104478" algn="l" defTabSz="417909" rtl="0" eaLnBrk="1" latinLnBrk="0" hangingPunct="1">
        <a:lnSpc>
          <a:spcPct val="90000"/>
        </a:lnSpc>
        <a:spcBef>
          <a:spcPts val="228"/>
        </a:spcBef>
        <a:buFont typeface="Arial" panose="020B0604020202020204" pitchFamily="34" charset="0"/>
        <a:buChar char="•"/>
        <a:defRPr sz="823" kern="1200">
          <a:solidFill>
            <a:schemeClr val="tx1"/>
          </a:solidFill>
          <a:latin typeface="+mn-lt"/>
          <a:ea typeface="+mn-ea"/>
          <a:cs typeface="+mn-cs"/>
        </a:defRPr>
      </a:lvl6pPr>
      <a:lvl7pPr marL="1358206" indent="-104478" algn="l" defTabSz="417909" rtl="0" eaLnBrk="1" latinLnBrk="0" hangingPunct="1">
        <a:lnSpc>
          <a:spcPct val="90000"/>
        </a:lnSpc>
        <a:spcBef>
          <a:spcPts val="228"/>
        </a:spcBef>
        <a:buFont typeface="Arial" panose="020B0604020202020204" pitchFamily="34" charset="0"/>
        <a:buChar char="•"/>
        <a:defRPr sz="823" kern="1200">
          <a:solidFill>
            <a:schemeClr val="tx1"/>
          </a:solidFill>
          <a:latin typeface="+mn-lt"/>
          <a:ea typeface="+mn-ea"/>
          <a:cs typeface="+mn-cs"/>
        </a:defRPr>
      </a:lvl7pPr>
      <a:lvl8pPr marL="1567161" indent="-104478" algn="l" defTabSz="417909" rtl="0" eaLnBrk="1" latinLnBrk="0" hangingPunct="1">
        <a:lnSpc>
          <a:spcPct val="90000"/>
        </a:lnSpc>
        <a:spcBef>
          <a:spcPts val="228"/>
        </a:spcBef>
        <a:buFont typeface="Arial" panose="020B0604020202020204" pitchFamily="34" charset="0"/>
        <a:buChar char="•"/>
        <a:defRPr sz="823" kern="1200">
          <a:solidFill>
            <a:schemeClr val="tx1"/>
          </a:solidFill>
          <a:latin typeface="+mn-lt"/>
          <a:ea typeface="+mn-ea"/>
          <a:cs typeface="+mn-cs"/>
        </a:defRPr>
      </a:lvl8pPr>
      <a:lvl9pPr marL="1776115" indent="-104478" algn="l" defTabSz="417909" rtl="0" eaLnBrk="1" latinLnBrk="0" hangingPunct="1">
        <a:lnSpc>
          <a:spcPct val="90000"/>
        </a:lnSpc>
        <a:spcBef>
          <a:spcPts val="228"/>
        </a:spcBef>
        <a:buFont typeface="Arial" panose="020B0604020202020204" pitchFamily="34" charset="0"/>
        <a:buChar char="•"/>
        <a:defRPr sz="823" kern="1200">
          <a:solidFill>
            <a:schemeClr val="tx1"/>
          </a:solidFill>
          <a:latin typeface="+mn-lt"/>
          <a:ea typeface="+mn-ea"/>
          <a:cs typeface="+mn-cs"/>
        </a:defRPr>
      </a:lvl9pPr>
    </p:bodyStyle>
    <p:otherStyle>
      <a:defPPr>
        <a:defRPr lang="en-US"/>
      </a:defPPr>
      <a:lvl1pPr marL="0" algn="l" defTabSz="417909" rtl="0" eaLnBrk="1" latinLnBrk="0" hangingPunct="1">
        <a:defRPr sz="823" kern="1200">
          <a:solidFill>
            <a:schemeClr val="tx1"/>
          </a:solidFill>
          <a:latin typeface="+mn-lt"/>
          <a:ea typeface="+mn-ea"/>
          <a:cs typeface="+mn-cs"/>
        </a:defRPr>
      </a:lvl1pPr>
      <a:lvl2pPr marL="208955" algn="l" defTabSz="417909" rtl="0" eaLnBrk="1" latinLnBrk="0" hangingPunct="1">
        <a:defRPr sz="823" kern="1200">
          <a:solidFill>
            <a:schemeClr val="tx1"/>
          </a:solidFill>
          <a:latin typeface="+mn-lt"/>
          <a:ea typeface="+mn-ea"/>
          <a:cs typeface="+mn-cs"/>
        </a:defRPr>
      </a:lvl2pPr>
      <a:lvl3pPr marL="417909" algn="l" defTabSz="417909" rtl="0" eaLnBrk="1" latinLnBrk="0" hangingPunct="1">
        <a:defRPr sz="823" kern="1200">
          <a:solidFill>
            <a:schemeClr val="tx1"/>
          </a:solidFill>
          <a:latin typeface="+mn-lt"/>
          <a:ea typeface="+mn-ea"/>
          <a:cs typeface="+mn-cs"/>
        </a:defRPr>
      </a:lvl3pPr>
      <a:lvl4pPr marL="626864" algn="l" defTabSz="417909" rtl="0" eaLnBrk="1" latinLnBrk="0" hangingPunct="1">
        <a:defRPr sz="823" kern="1200">
          <a:solidFill>
            <a:schemeClr val="tx1"/>
          </a:solidFill>
          <a:latin typeface="+mn-lt"/>
          <a:ea typeface="+mn-ea"/>
          <a:cs typeface="+mn-cs"/>
        </a:defRPr>
      </a:lvl4pPr>
      <a:lvl5pPr marL="835819" algn="l" defTabSz="417909" rtl="0" eaLnBrk="1" latinLnBrk="0" hangingPunct="1">
        <a:defRPr sz="823" kern="1200">
          <a:solidFill>
            <a:schemeClr val="tx1"/>
          </a:solidFill>
          <a:latin typeface="+mn-lt"/>
          <a:ea typeface="+mn-ea"/>
          <a:cs typeface="+mn-cs"/>
        </a:defRPr>
      </a:lvl5pPr>
      <a:lvl6pPr marL="1044773" algn="l" defTabSz="417909" rtl="0" eaLnBrk="1" latinLnBrk="0" hangingPunct="1">
        <a:defRPr sz="823" kern="1200">
          <a:solidFill>
            <a:schemeClr val="tx1"/>
          </a:solidFill>
          <a:latin typeface="+mn-lt"/>
          <a:ea typeface="+mn-ea"/>
          <a:cs typeface="+mn-cs"/>
        </a:defRPr>
      </a:lvl6pPr>
      <a:lvl7pPr marL="1253728" algn="l" defTabSz="417909" rtl="0" eaLnBrk="1" latinLnBrk="0" hangingPunct="1">
        <a:defRPr sz="823" kern="1200">
          <a:solidFill>
            <a:schemeClr val="tx1"/>
          </a:solidFill>
          <a:latin typeface="+mn-lt"/>
          <a:ea typeface="+mn-ea"/>
          <a:cs typeface="+mn-cs"/>
        </a:defRPr>
      </a:lvl7pPr>
      <a:lvl8pPr marL="1462683" algn="l" defTabSz="417909" rtl="0" eaLnBrk="1" latinLnBrk="0" hangingPunct="1">
        <a:defRPr sz="823" kern="1200">
          <a:solidFill>
            <a:schemeClr val="tx1"/>
          </a:solidFill>
          <a:latin typeface="+mn-lt"/>
          <a:ea typeface="+mn-ea"/>
          <a:cs typeface="+mn-cs"/>
        </a:defRPr>
      </a:lvl8pPr>
      <a:lvl9pPr marL="1671638" algn="l" defTabSz="417909" rtl="0" eaLnBrk="1" latinLnBrk="0" hangingPunct="1">
        <a:defRPr sz="823"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6350" y="-12231"/>
            <a:ext cx="6878488" cy="9930462"/>
            <a:chOff x="-8467" y="-8468"/>
            <a:chExt cx="9171317" cy="6874935"/>
          </a:xfrm>
        </p:grpSpPr>
        <p:cxnSp>
          <p:nvCxnSpPr>
            <p:cNvPr id="7" name="Straight Connector 6"/>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9" name="Freeform 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50000"/>
                <a:alpha val="7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457200" y="880533"/>
            <a:ext cx="4760785" cy="190782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457199" y="3120853"/>
            <a:ext cx="4760786" cy="560556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053944" y="8726414"/>
            <a:ext cx="513099" cy="527403"/>
          </a:xfrm>
          <a:prstGeom prst="rect">
            <a:avLst/>
          </a:prstGeom>
        </p:spPr>
        <p:txBody>
          <a:bodyPr vert="horz" lIns="91440" tIns="45720" rIns="91440" bIns="45720" rtlCol="0" anchor="ctr"/>
          <a:lstStyle>
            <a:lvl1pPr algn="r">
              <a:defRPr sz="675">
                <a:solidFill>
                  <a:schemeClr val="tx1">
                    <a:tint val="75000"/>
                  </a:schemeClr>
                </a:solidFill>
              </a:defRPr>
            </a:lvl1pPr>
          </a:lstStyle>
          <a:p>
            <a:fld id="{2E651B67-48A1-4DBC-8A0F-A338F7080142}" type="datetimeFigureOut">
              <a:rPr lang="en-GB" smtClean="0"/>
              <a:t>02/11/2020</a:t>
            </a:fld>
            <a:endParaRPr lang="en-GB"/>
          </a:p>
        </p:txBody>
      </p:sp>
      <p:sp>
        <p:nvSpPr>
          <p:cNvPr id="5" name="Footer Placeholder 4"/>
          <p:cNvSpPr>
            <a:spLocks noGrp="1"/>
          </p:cNvSpPr>
          <p:nvPr>
            <p:ph type="ftr" sz="quarter" idx="3"/>
          </p:nvPr>
        </p:nvSpPr>
        <p:spPr>
          <a:xfrm>
            <a:off x="457200" y="8726414"/>
            <a:ext cx="3467230" cy="527403"/>
          </a:xfrm>
          <a:prstGeom prst="rect">
            <a:avLst/>
          </a:prstGeom>
        </p:spPr>
        <p:txBody>
          <a:bodyPr vert="horz" lIns="91440" tIns="45720" rIns="91440" bIns="45720" rtlCol="0" anchor="ctr"/>
          <a:lstStyle>
            <a:lvl1pPr algn="l">
              <a:defRPr sz="675">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33507" y="8726414"/>
            <a:ext cx="384479" cy="527403"/>
          </a:xfrm>
          <a:prstGeom prst="rect">
            <a:avLst/>
          </a:prstGeom>
        </p:spPr>
        <p:txBody>
          <a:bodyPr vert="horz" lIns="91440" tIns="45720" rIns="91440" bIns="45720" rtlCol="0" anchor="ctr"/>
          <a:lstStyle>
            <a:lvl1pPr algn="r">
              <a:defRPr sz="675">
                <a:solidFill>
                  <a:schemeClr val="accent1">
                    <a:lumMod val="75000"/>
                  </a:schemeClr>
                </a:solidFill>
              </a:defRPr>
            </a:lvl1pPr>
          </a:lstStyle>
          <a:p>
            <a:fld id="{B1E2BF50-CA08-4086-8A72-DDE316FE6F5F}" type="slidenum">
              <a:rPr lang="en-GB" smtClean="0"/>
              <a:t>‹#›</a:t>
            </a:fld>
            <a:endParaRPr lang="en-GB"/>
          </a:p>
        </p:txBody>
      </p:sp>
    </p:spTree>
    <p:extLst>
      <p:ext uri="{BB962C8B-B14F-4D97-AF65-F5344CB8AC3E}">
        <p14:creationId xmlns:p14="http://schemas.microsoft.com/office/powerpoint/2010/main" val="1728138994"/>
      </p:ext>
    </p:extLst>
  </p:cSld>
  <p:clrMap bg1="lt1" tx1="dk1" bg2="lt2" tx2="dk2" accent1="accent1" accent2="accent2" accent3="accent3" accent4="accent4" accent5="accent5" accent6="accent6" hlink="hlink" folHlink="folHlink"/>
  <p:sldLayoutIdLst>
    <p:sldLayoutId id="2147483719" r:id="rId1"/>
    <p:sldLayoutId id="2147483720"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 id="2147483730" r:id="rId12"/>
    <p:sldLayoutId id="2147483731" r:id="rId13"/>
    <p:sldLayoutId id="2147483732" r:id="rId14"/>
    <p:sldLayoutId id="2147483733" r:id="rId15"/>
    <p:sldLayoutId id="2147483734" r:id="rId16"/>
  </p:sldLayoutIdLst>
  <p:txStyles>
    <p:titleStyle>
      <a:lvl1pPr algn="l" defTabSz="342900" rtl="0" eaLnBrk="1" latinLnBrk="0" hangingPunct="1">
        <a:spcBef>
          <a:spcPct val="0"/>
        </a:spcBef>
        <a:buNone/>
        <a:defRPr sz="27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57175" indent="-257175" algn="l" defTabSz="342900" rtl="0" eaLnBrk="1" latinLnBrk="0" hangingPunct="1">
        <a:spcBef>
          <a:spcPts val="750"/>
        </a:spcBef>
        <a:spcAft>
          <a:spcPts val="0"/>
        </a:spcAft>
        <a:buClr>
          <a:schemeClr val="accent1">
            <a:lumMod val="75000"/>
          </a:schemeClr>
        </a:buClr>
        <a:buSzPct val="80000"/>
        <a:buFont typeface="Wingdings 3" charset="2"/>
        <a:buChar char=""/>
        <a:defRPr sz="1350" kern="1200">
          <a:solidFill>
            <a:schemeClr val="tx1">
              <a:lumMod val="75000"/>
              <a:lumOff val="25000"/>
            </a:schemeClr>
          </a:solidFill>
          <a:latin typeface="+mn-lt"/>
          <a:ea typeface="+mn-ea"/>
          <a:cs typeface="+mn-cs"/>
        </a:defRPr>
      </a:lvl1pPr>
      <a:lvl2pPr marL="557213" indent="-214313" algn="l" defTabSz="342900" rtl="0" eaLnBrk="1" latinLnBrk="0" hangingPunct="1">
        <a:spcBef>
          <a:spcPts val="75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2pPr>
      <a:lvl3pPr marL="857250" indent="-171450" algn="l" defTabSz="342900" rtl="0" eaLnBrk="1" latinLnBrk="0" hangingPunct="1">
        <a:spcBef>
          <a:spcPts val="750"/>
        </a:spcBef>
        <a:spcAft>
          <a:spcPts val="0"/>
        </a:spcAft>
        <a:buClr>
          <a:schemeClr val="accent1">
            <a:lumMod val="75000"/>
          </a:schemeClr>
        </a:buClr>
        <a:buSzPct val="80000"/>
        <a:buFont typeface="Wingdings 3" charset="2"/>
        <a:buChar char=""/>
        <a:defRPr sz="1050" kern="1200">
          <a:solidFill>
            <a:schemeClr val="tx1">
              <a:lumMod val="75000"/>
              <a:lumOff val="25000"/>
            </a:schemeClr>
          </a:solidFill>
          <a:latin typeface="+mn-lt"/>
          <a:ea typeface="+mn-ea"/>
          <a:cs typeface="+mn-cs"/>
        </a:defRPr>
      </a:lvl3pPr>
      <a:lvl4pPr marL="1200150" indent="-171450" algn="l" defTabSz="342900" rtl="0" eaLnBrk="1" latinLnBrk="0" hangingPunct="1">
        <a:spcBef>
          <a:spcPts val="750"/>
        </a:spcBef>
        <a:spcAft>
          <a:spcPts val="0"/>
        </a:spcAft>
        <a:buClr>
          <a:schemeClr val="accent1">
            <a:lumMod val="75000"/>
          </a:schemeClr>
        </a:buClr>
        <a:buSzPct val="80000"/>
        <a:buFont typeface="Wingdings 3" charset="2"/>
        <a:buChar char=""/>
        <a:defRPr sz="900" kern="1200">
          <a:solidFill>
            <a:schemeClr val="tx1">
              <a:lumMod val="75000"/>
              <a:lumOff val="25000"/>
            </a:schemeClr>
          </a:solidFill>
          <a:latin typeface="+mn-lt"/>
          <a:ea typeface="+mn-ea"/>
          <a:cs typeface="+mn-cs"/>
        </a:defRPr>
      </a:lvl4pPr>
      <a:lvl5pPr marL="1543050" indent="-171450" algn="l" defTabSz="342900" rtl="0" eaLnBrk="1" latinLnBrk="0" hangingPunct="1">
        <a:spcBef>
          <a:spcPts val="750"/>
        </a:spcBef>
        <a:spcAft>
          <a:spcPts val="0"/>
        </a:spcAft>
        <a:buClr>
          <a:schemeClr val="accent1">
            <a:lumMod val="75000"/>
          </a:schemeClr>
        </a:buClr>
        <a:buSzPct val="80000"/>
        <a:buFont typeface="Wingdings 3" charset="2"/>
        <a:buChar char=""/>
        <a:defRPr sz="900" kern="1200">
          <a:solidFill>
            <a:schemeClr val="tx1">
              <a:lumMod val="75000"/>
              <a:lumOff val="25000"/>
            </a:schemeClr>
          </a:solidFill>
          <a:latin typeface="+mn-lt"/>
          <a:ea typeface="+mn-ea"/>
          <a:cs typeface="+mn-cs"/>
        </a:defRPr>
      </a:lvl5pPr>
      <a:lvl6pPr marL="1885950" indent="-171450" algn="l" defTabSz="342900" rtl="0" eaLnBrk="1" latinLnBrk="0" hangingPunct="1">
        <a:spcBef>
          <a:spcPts val="750"/>
        </a:spcBef>
        <a:spcAft>
          <a:spcPts val="0"/>
        </a:spcAft>
        <a:buClr>
          <a:schemeClr val="accent1">
            <a:lumMod val="75000"/>
          </a:schemeClr>
        </a:buClr>
        <a:buSzPct val="80000"/>
        <a:buFont typeface="Wingdings 3" charset="2"/>
        <a:buChar char=""/>
        <a:defRPr sz="900" kern="1200">
          <a:solidFill>
            <a:schemeClr val="tx1">
              <a:lumMod val="75000"/>
              <a:lumOff val="25000"/>
            </a:schemeClr>
          </a:solidFill>
          <a:latin typeface="+mn-lt"/>
          <a:ea typeface="+mn-ea"/>
          <a:cs typeface="+mn-cs"/>
        </a:defRPr>
      </a:lvl6pPr>
      <a:lvl7pPr marL="2228850" indent="-171450" algn="l" defTabSz="342900" rtl="0" eaLnBrk="1" latinLnBrk="0" hangingPunct="1">
        <a:spcBef>
          <a:spcPts val="750"/>
        </a:spcBef>
        <a:spcAft>
          <a:spcPts val="0"/>
        </a:spcAft>
        <a:buClr>
          <a:schemeClr val="accent1">
            <a:lumMod val="75000"/>
          </a:schemeClr>
        </a:buClr>
        <a:buSzPct val="80000"/>
        <a:buFont typeface="Wingdings 3" charset="2"/>
        <a:buChar char=""/>
        <a:defRPr sz="900" kern="1200">
          <a:solidFill>
            <a:schemeClr val="tx1">
              <a:lumMod val="75000"/>
              <a:lumOff val="25000"/>
            </a:schemeClr>
          </a:solidFill>
          <a:latin typeface="+mn-lt"/>
          <a:ea typeface="+mn-ea"/>
          <a:cs typeface="+mn-cs"/>
        </a:defRPr>
      </a:lvl7pPr>
      <a:lvl8pPr marL="2571750" indent="-171450" algn="l" defTabSz="342900" rtl="0" eaLnBrk="1" latinLnBrk="0" hangingPunct="1">
        <a:spcBef>
          <a:spcPts val="750"/>
        </a:spcBef>
        <a:spcAft>
          <a:spcPts val="0"/>
        </a:spcAft>
        <a:buClr>
          <a:schemeClr val="accent1">
            <a:lumMod val="75000"/>
          </a:schemeClr>
        </a:buClr>
        <a:buSzPct val="80000"/>
        <a:buFont typeface="Wingdings 3" charset="2"/>
        <a:buChar char=""/>
        <a:defRPr sz="900" kern="1200">
          <a:solidFill>
            <a:schemeClr val="tx1">
              <a:lumMod val="75000"/>
              <a:lumOff val="25000"/>
            </a:schemeClr>
          </a:solidFill>
          <a:latin typeface="+mn-lt"/>
          <a:ea typeface="+mn-ea"/>
          <a:cs typeface="+mn-cs"/>
        </a:defRPr>
      </a:lvl8pPr>
      <a:lvl9pPr marL="2914650" indent="-171450" algn="l" defTabSz="342900" rtl="0" eaLnBrk="1" latinLnBrk="0" hangingPunct="1">
        <a:spcBef>
          <a:spcPts val="750"/>
        </a:spcBef>
        <a:spcAft>
          <a:spcPts val="0"/>
        </a:spcAft>
        <a:buClr>
          <a:schemeClr val="accent1">
            <a:lumMod val="75000"/>
          </a:schemeClr>
        </a:buClr>
        <a:buSzPct val="80000"/>
        <a:buFont typeface="Wingdings 3" charset="2"/>
        <a:buChar char=""/>
        <a:defRPr sz="900" kern="1200">
          <a:solidFill>
            <a:schemeClr val="tx1">
              <a:lumMod val="75000"/>
              <a:lumOff val="25000"/>
            </a:schemeClr>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5A7D2F7E-1E27-4B04-BE32-BA579BC910E4}"/>
              </a:ext>
            </a:extLst>
          </p:cNvPr>
          <p:cNvSpPr>
            <a:spLocks noGrp="1"/>
          </p:cNvSpPr>
          <p:nvPr>
            <p:ph type="title"/>
          </p:nvPr>
        </p:nvSpPr>
        <p:spPr>
          <a:xfrm>
            <a:off x="937023" y="464726"/>
            <a:ext cx="4983955" cy="1640509"/>
          </a:xfrm>
        </p:spPr>
        <p:txBody>
          <a:bodyPr>
            <a:normAutofit/>
          </a:bodyPr>
          <a:lstStyle/>
          <a:p>
            <a:r>
              <a:rPr lang="en-GB" sz="3413" dirty="0"/>
              <a:t>Year 4 – Term 1</a:t>
            </a:r>
          </a:p>
        </p:txBody>
      </p:sp>
      <p:sp>
        <p:nvSpPr>
          <p:cNvPr id="5" name="Content Placeholder 4">
            <a:extLst>
              <a:ext uri="{FF2B5EF4-FFF2-40B4-BE49-F238E27FC236}">
                <a16:creationId xmlns:a16="http://schemas.microsoft.com/office/drawing/2014/main" xmlns="" id="{6D66C969-36C5-40D9-995D-67E19D7E9894}"/>
              </a:ext>
            </a:extLst>
          </p:cNvPr>
          <p:cNvSpPr>
            <a:spLocks noGrp="1"/>
          </p:cNvSpPr>
          <p:nvPr>
            <p:ph idx="1"/>
          </p:nvPr>
        </p:nvSpPr>
        <p:spPr>
          <a:xfrm>
            <a:off x="463732" y="1205311"/>
            <a:ext cx="5930536" cy="8023859"/>
          </a:xfrm>
        </p:spPr>
        <p:txBody>
          <a:bodyPr>
            <a:normAutofit lnSpcReduction="10000"/>
          </a:bodyPr>
          <a:lstStyle/>
          <a:p>
            <a:pPr marL="0" indent="0" algn="ctr">
              <a:buNone/>
            </a:pPr>
            <a:r>
              <a:rPr lang="en-GB" sz="1381" b="1" dirty="0"/>
              <a:t>I know number bonds to 100</a:t>
            </a:r>
            <a:r>
              <a:rPr lang="en-GB" sz="1300" b="1" dirty="0"/>
              <a:t>.</a:t>
            </a:r>
          </a:p>
          <a:p>
            <a:pPr marL="0" indent="0">
              <a:buNone/>
            </a:pPr>
            <a:endParaRPr lang="en-GB" dirty="0"/>
          </a:p>
          <a:p>
            <a:pPr marL="0" indent="0">
              <a:buNone/>
            </a:pPr>
            <a:r>
              <a:rPr lang="en-GB" sz="1381" dirty="0"/>
              <a:t>By the end of this half term, children should know the following facts. The aim is for them to recall these facts instantly.</a:t>
            </a:r>
          </a:p>
          <a:p>
            <a:pPr marL="0" indent="0">
              <a:buNone/>
            </a:pPr>
            <a:endParaRPr lang="en-GB" dirty="0"/>
          </a:p>
          <a:p>
            <a:pPr marL="0" indent="0">
              <a:buNone/>
            </a:pPr>
            <a:r>
              <a:rPr lang="en-GB" dirty="0"/>
              <a:t>Some examples:</a:t>
            </a:r>
          </a:p>
          <a:p>
            <a:pPr marL="0" indent="0">
              <a:buNone/>
            </a:pPr>
            <a:r>
              <a:rPr lang="en-GB" dirty="0"/>
              <a:t>60 + 40 = 100           37 + 63 = 100</a:t>
            </a:r>
          </a:p>
          <a:p>
            <a:pPr marL="0" indent="0">
              <a:buNone/>
            </a:pPr>
            <a:r>
              <a:rPr lang="en-GB" dirty="0"/>
              <a:t>40 + 60 = 100           63 + 37 = 100</a:t>
            </a:r>
          </a:p>
          <a:p>
            <a:pPr marL="0" indent="0">
              <a:buNone/>
            </a:pPr>
            <a:r>
              <a:rPr lang="en-GB" dirty="0"/>
              <a:t>100 – 40 = 60           100 – 63 = 37</a:t>
            </a:r>
          </a:p>
          <a:p>
            <a:pPr marL="0" indent="0">
              <a:buNone/>
            </a:pPr>
            <a:r>
              <a:rPr lang="en-GB" dirty="0"/>
              <a:t>100 – 60 = 40           100 – 37 = 63</a:t>
            </a:r>
          </a:p>
          <a:p>
            <a:pPr marL="0" indent="0">
              <a:buNone/>
            </a:pPr>
            <a:r>
              <a:rPr lang="en-GB" dirty="0"/>
              <a:t>75 + 25 = 100           48 + 52 = 100</a:t>
            </a:r>
          </a:p>
          <a:p>
            <a:pPr marL="0" indent="0">
              <a:buNone/>
            </a:pPr>
            <a:r>
              <a:rPr lang="en-GB" dirty="0"/>
              <a:t>25 + 75 = 100           52 + 48 = 100</a:t>
            </a:r>
          </a:p>
          <a:p>
            <a:pPr marL="0" indent="0">
              <a:buNone/>
            </a:pPr>
            <a:r>
              <a:rPr lang="en-GB" dirty="0"/>
              <a:t>100 – 25 = 75           100 – 52 = 48</a:t>
            </a:r>
          </a:p>
          <a:p>
            <a:pPr marL="0" indent="0">
              <a:buNone/>
            </a:pPr>
            <a:r>
              <a:rPr lang="en-GB" dirty="0"/>
              <a:t>100 – 75 = 25           100 – 48 = 52</a:t>
            </a:r>
          </a:p>
          <a:p>
            <a:pPr marL="0" indent="0">
              <a:buNone/>
            </a:pPr>
            <a:endParaRPr lang="en-GB" dirty="0"/>
          </a:p>
          <a:p>
            <a:pPr marL="0" indent="0">
              <a:buNone/>
            </a:pPr>
            <a:endParaRPr lang="en-GB" dirty="0"/>
          </a:p>
          <a:p>
            <a:pPr marL="0" indent="0">
              <a:buNone/>
            </a:pPr>
            <a:r>
              <a:rPr lang="en-GB" sz="1300" dirty="0"/>
              <a:t>This list includes some examples of facts that children should know. They should be able to answer questions including missing number questions e.g. 49 + ⃝ = 100 or 100 – ⃝ = 72.</a:t>
            </a:r>
          </a:p>
          <a:p>
            <a:pPr marL="0" indent="0">
              <a:buNone/>
            </a:pPr>
            <a:endParaRPr lang="en-GB" sz="1381" dirty="0"/>
          </a:p>
          <a:p>
            <a:pPr marL="0" indent="0">
              <a:buNone/>
            </a:pPr>
            <a:r>
              <a:rPr lang="en-GB" sz="1381" b="1" dirty="0"/>
              <a:t>Top Tips</a:t>
            </a:r>
          </a:p>
          <a:p>
            <a:pPr marL="0" indent="0">
              <a:buNone/>
            </a:pPr>
            <a:r>
              <a:rPr lang="en-GB" sz="1381" dirty="0"/>
              <a:t>The secret to success is practising little and often. Use time wisely. Can you practise these KIRFs while walking to school or during a car journey? You don’t need to practise them all at once: perhaps you could have a fact of the day. If you would like more ideas, please speak to your child’s teacher.</a:t>
            </a:r>
          </a:p>
          <a:p>
            <a:r>
              <a:rPr lang="en-GB" sz="1381" dirty="0"/>
              <a:t>Buy one get three free - If your child knows one fact (e.g. 8 + 5 = 13), can they tell you the other three facts in the same fact family?</a:t>
            </a:r>
          </a:p>
          <a:p>
            <a:r>
              <a:rPr lang="en-GB" sz="1381" dirty="0"/>
              <a:t>Use number bonds to 10 - How can number bonds to 10 help you work out number bonds to 100?</a:t>
            </a:r>
          </a:p>
          <a:p>
            <a:pPr marL="0" indent="0">
              <a:buNone/>
            </a:pPr>
            <a:endParaRPr lang="en-GB" dirty="0"/>
          </a:p>
          <a:p>
            <a:pPr marL="0" indent="0">
              <a:buNone/>
            </a:pPr>
            <a:endParaRPr lang="en-GB" sz="1300" dirty="0"/>
          </a:p>
          <a:p>
            <a:pPr marL="0" indent="0">
              <a:buNone/>
            </a:pPr>
            <a:endParaRPr lang="en-GB" sz="1300" dirty="0"/>
          </a:p>
        </p:txBody>
      </p:sp>
      <p:pic>
        <p:nvPicPr>
          <p:cNvPr id="3" name="Picture 2">
            <a:extLst>
              <a:ext uri="{FF2B5EF4-FFF2-40B4-BE49-F238E27FC236}">
                <a16:creationId xmlns:a16="http://schemas.microsoft.com/office/drawing/2014/main" xmlns="" id="{9B997A06-432A-4179-B2C6-F8D58237CA0E}"/>
              </a:ext>
            </a:extLst>
          </p:cNvPr>
          <p:cNvPicPr>
            <a:picLocks noChangeAspect="1"/>
          </p:cNvPicPr>
          <p:nvPr/>
        </p:nvPicPr>
        <p:blipFill>
          <a:blip r:embed="rId2"/>
          <a:stretch>
            <a:fillRect/>
          </a:stretch>
        </p:blipFill>
        <p:spPr>
          <a:xfrm>
            <a:off x="3574719" y="3334167"/>
            <a:ext cx="1977541" cy="1883073"/>
          </a:xfrm>
          <a:prstGeom prst="rect">
            <a:avLst/>
          </a:prstGeom>
        </p:spPr>
      </p:pic>
    </p:spTree>
    <p:extLst>
      <p:ext uri="{BB962C8B-B14F-4D97-AF65-F5344CB8AC3E}">
        <p14:creationId xmlns:p14="http://schemas.microsoft.com/office/powerpoint/2010/main" val="30041853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5A7D2F7E-1E27-4B04-BE32-BA579BC910E4}"/>
              </a:ext>
            </a:extLst>
          </p:cNvPr>
          <p:cNvSpPr>
            <a:spLocks noGrp="1"/>
          </p:cNvSpPr>
          <p:nvPr>
            <p:ph type="title"/>
          </p:nvPr>
        </p:nvSpPr>
        <p:spPr>
          <a:xfrm>
            <a:off x="937023" y="464726"/>
            <a:ext cx="4983955" cy="1640509"/>
          </a:xfrm>
        </p:spPr>
        <p:txBody>
          <a:bodyPr>
            <a:normAutofit/>
          </a:bodyPr>
          <a:lstStyle/>
          <a:p>
            <a:r>
              <a:rPr lang="en-GB" sz="3413" dirty="0"/>
              <a:t>Year 4 – Term 2</a:t>
            </a:r>
          </a:p>
        </p:txBody>
      </p:sp>
      <p:sp>
        <p:nvSpPr>
          <p:cNvPr id="5" name="Content Placeholder 4">
            <a:extLst>
              <a:ext uri="{FF2B5EF4-FFF2-40B4-BE49-F238E27FC236}">
                <a16:creationId xmlns:a16="http://schemas.microsoft.com/office/drawing/2014/main" xmlns="" id="{6D66C969-36C5-40D9-995D-67E19D7E9894}"/>
              </a:ext>
            </a:extLst>
          </p:cNvPr>
          <p:cNvSpPr>
            <a:spLocks noGrp="1"/>
          </p:cNvSpPr>
          <p:nvPr>
            <p:ph idx="1"/>
          </p:nvPr>
        </p:nvSpPr>
        <p:spPr>
          <a:xfrm>
            <a:off x="470312" y="1158110"/>
            <a:ext cx="5956614" cy="8023859"/>
          </a:xfrm>
        </p:spPr>
        <p:txBody>
          <a:bodyPr>
            <a:noAutofit/>
          </a:bodyPr>
          <a:lstStyle/>
          <a:p>
            <a:pPr marL="0" indent="0" algn="ctr">
              <a:buNone/>
            </a:pPr>
            <a:r>
              <a:rPr lang="en-GB" sz="1300" b="1" dirty="0"/>
              <a:t>I know the multiplication and division facts for the 6 times table.</a:t>
            </a:r>
          </a:p>
          <a:p>
            <a:pPr marL="0" indent="0">
              <a:buNone/>
            </a:pPr>
            <a:r>
              <a:rPr lang="en-GB" sz="1300" dirty="0"/>
              <a:t>By the end of this half term, children should know the following facts. The aim is for them to recall these facts instantly.</a:t>
            </a:r>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r>
              <a:rPr lang="en-GB" sz="1300" dirty="0"/>
              <a:t>They should be able to answer these questions in any order, including missing number questions e.g. 6 × ⃝ = 72 or ⃝ ÷ 6 = 7.</a:t>
            </a:r>
          </a:p>
          <a:p>
            <a:pPr marL="0" indent="0">
              <a:buNone/>
            </a:pPr>
            <a:endParaRPr lang="en-GB" sz="1300" dirty="0"/>
          </a:p>
          <a:p>
            <a:pPr marL="0" indent="0">
              <a:buNone/>
            </a:pPr>
            <a:r>
              <a:rPr lang="en-GB" sz="1300" b="1" dirty="0"/>
              <a:t>Top Tips</a:t>
            </a:r>
            <a:endParaRPr lang="en-GB" sz="1300" dirty="0"/>
          </a:p>
          <a:p>
            <a:pPr marL="0" indent="0">
              <a:buNone/>
            </a:pPr>
            <a:r>
              <a:rPr lang="en-GB" sz="1300" dirty="0"/>
              <a:t>The secret to success is practising little and often. Use time wisely. Can you practise these KIRFs while walking to school or during a car journey? You don’t need to practise them all at once: perhaps you could have a fact family of the day. If you would like more ideas, please speak to your child’s teacher.</a:t>
            </a:r>
          </a:p>
          <a:p>
            <a:r>
              <a:rPr lang="en-GB" sz="1300" dirty="0"/>
              <a:t>Songs and Chants – You can buy Times Tables CDs or find multiplication songs and chants online. If your child creates their own song, this can make the times tables even more memorable.</a:t>
            </a:r>
          </a:p>
          <a:p>
            <a:r>
              <a:rPr lang="en-GB" sz="1300" dirty="0"/>
              <a:t>Double your threes – Multiplying a number by 6 is the same as multiplying by 3 and then doubling the answer. 7 × 3 = 21 and double 21 is 42, so 7 × 6 = 42.</a:t>
            </a:r>
          </a:p>
          <a:p>
            <a:r>
              <a:rPr lang="en-GB" sz="1300" dirty="0"/>
              <a:t>Buy one get three free – If your child knows one fact (e.g. 3 × 6 = 18), can they tell you the other three facts in the same fact family?</a:t>
            </a:r>
          </a:p>
          <a:p>
            <a:pPr marL="0" indent="0">
              <a:buNone/>
            </a:pPr>
            <a:r>
              <a:rPr lang="en-GB" sz="1300" dirty="0"/>
              <a:t>Warning! – When creating fact families, children sometimes get confused by the order of the numbers in the division number sentence. It is tempting to say that the biggest number goes first, but it is more helpful to say that the answer to the multiplication goes first, as this will help your child more in later years when they study fractions, decimals and algebra. E.g. 6 × 12 = 72. The answer to the multiplication is 72, so 72 ÷ 6 = 12 and 72 ÷ 12 = 6</a:t>
            </a:r>
          </a:p>
        </p:txBody>
      </p:sp>
      <p:pic>
        <p:nvPicPr>
          <p:cNvPr id="2" name="Picture 1">
            <a:extLst>
              <a:ext uri="{FF2B5EF4-FFF2-40B4-BE49-F238E27FC236}">
                <a16:creationId xmlns:a16="http://schemas.microsoft.com/office/drawing/2014/main" xmlns="" id="{50F2D0C4-CD3C-47E2-9029-BFBDA8FF1D0A}"/>
              </a:ext>
            </a:extLst>
          </p:cNvPr>
          <p:cNvPicPr>
            <a:picLocks noChangeAspect="1"/>
          </p:cNvPicPr>
          <p:nvPr/>
        </p:nvPicPr>
        <p:blipFill>
          <a:blip r:embed="rId2"/>
          <a:stretch>
            <a:fillRect/>
          </a:stretch>
        </p:blipFill>
        <p:spPr>
          <a:xfrm>
            <a:off x="574766" y="1969071"/>
            <a:ext cx="2814997" cy="2121980"/>
          </a:xfrm>
          <a:prstGeom prst="rect">
            <a:avLst/>
          </a:prstGeom>
        </p:spPr>
      </p:pic>
      <p:pic>
        <p:nvPicPr>
          <p:cNvPr id="6" name="Picture 5">
            <a:extLst>
              <a:ext uri="{FF2B5EF4-FFF2-40B4-BE49-F238E27FC236}">
                <a16:creationId xmlns:a16="http://schemas.microsoft.com/office/drawing/2014/main" xmlns="" id="{866EDEF0-A1D2-4E68-81D9-12E2178C3496}"/>
              </a:ext>
            </a:extLst>
          </p:cNvPr>
          <p:cNvPicPr>
            <a:picLocks noChangeAspect="1"/>
          </p:cNvPicPr>
          <p:nvPr/>
        </p:nvPicPr>
        <p:blipFill>
          <a:blip r:embed="rId3"/>
          <a:stretch>
            <a:fillRect/>
          </a:stretch>
        </p:blipFill>
        <p:spPr>
          <a:xfrm>
            <a:off x="3595265" y="2686366"/>
            <a:ext cx="1737535" cy="1241097"/>
          </a:xfrm>
          <a:prstGeom prst="rect">
            <a:avLst/>
          </a:prstGeom>
        </p:spPr>
      </p:pic>
    </p:spTree>
    <p:extLst>
      <p:ext uri="{BB962C8B-B14F-4D97-AF65-F5344CB8AC3E}">
        <p14:creationId xmlns:p14="http://schemas.microsoft.com/office/powerpoint/2010/main" val="5222351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5A7D2F7E-1E27-4B04-BE32-BA579BC910E4}"/>
              </a:ext>
            </a:extLst>
          </p:cNvPr>
          <p:cNvSpPr>
            <a:spLocks noGrp="1"/>
          </p:cNvSpPr>
          <p:nvPr>
            <p:ph type="title"/>
          </p:nvPr>
        </p:nvSpPr>
        <p:spPr>
          <a:xfrm>
            <a:off x="937023" y="464726"/>
            <a:ext cx="4983955" cy="1640509"/>
          </a:xfrm>
        </p:spPr>
        <p:txBody>
          <a:bodyPr>
            <a:normAutofit/>
          </a:bodyPr>
          <a:lstStyle/>
          <a:p>
            <a:r>
              <a:rPr lang="en-GB" sz="3413" dirty="0"/>
              <a:t>Year 4 – Term 3</a:t>
            </a:r>
          </a:p>
        </p:txBody>
      </p:sp>
      <p:sp>
        <p:nvSpPr>
          <p:cNvPr id="5" name="Content Placeholder 4">
            <a:extLst>
              <a:ext uri="{FF2B5EF4-FFF2-40B4-BE49-F238E27FC236}">
                <a16:creationId xmlns:a16="http://schemas.microsoft.com/office/drawing/2014/main" xmlns="" id="{6D66C969-36C5-40D9-995D-67E19D7E9894}"/>
              </a:ext>
            </a:extLst>
          </p:cNvPr>
          <p:cNvSpPr>
            <a:spLocks noGrp="1"/>
          </p:cNvSpPr>
          <p:nvPr>
            <p:ph idx="1"/>
          </p:nvPr>
        </p:nvSpPr>
        <p:spPr>
          <a:xfrm>
            <a:off x="521969" y="1131984"/>
            <a:ext cx="6048648" cy="8023859"/>
          </a:xfrm>
        </p:spPr>
        <p:txBody>
          <a:bodyPr>
            <a:noAutofit/>
          </a:bodyPr>
          <a:lstStyle/>
          <a:p>
            <a:pPr marL="0" indent="0" algn="ctr">
              <a:buNone/>
            </a:pPr>
            <a:r>
              <a:rPr lang="en-GB" sz="1300" b="1" dirty="0"/>
              <a:t>I know the multiplication and division facts for the 9 and 11 times tables.</a:t>
            </a:r>
          </a:p>
          <a:p>
            <a:pPr marL="0" indent="0">
              <a:buNone/>
            </a:pPr>
            <a:r>
              <a:rPr lang="en-GB" sz="1300" dirty="0"/>
              <a:t>By the end of this half term, children should know the following facts. The aim is for them to recall these facts instantly.</a:t>
            </a:r>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r>
              <a:rPr lang="en-GB" sz="1300" dirty="0"/>
              <a:t>They should be able to answer these questions in any order, including missing number questions e.g. 9 × ⃝ = 54 or ⃝ ÷ 9 = 11.</a:t>
            </a:r>
          </a:p>
          <a:p>
            <a:pPr marL="0" indent="0">
              <a:buNone/>
            </a:pPr>
            <a:endParaRPr lang="en-GB" sz="1300" dirty="0"/>
          </a:p>
          <a:p>
            <a:pPr marL="0" indent="0">
              <a:buNone/>
            </a:pPr>
            <a:r>
              <a:rPr lang="en-GB" sz="1300" b="1" dirty="0"/>
              <a:t>Top Tips</a:t>
            </a:r>
          </a:p>
          <a:p>
            <a:pPr marL="0" indent="0">
              <a:buNone/>
            </a:pPr>
            <a:r>
              <a:rPr lang="en-GB" sz="1300" dirty="0"/>
              <a:t>The secret to success is practising little and often. Use time wisely. Can you practise these KIRFs while walking to school or during a car journey? You don’t need to practise them all at once: perhaps you could have a fact family of the day. If you would like more ideas, please speak to your child’s teacher.</a:t>
            </a:r>
          </a:p>
          <a:p>
            <a:r>
              <a:rPr lang="en-GB" sz="1300" dirty="0"/>
              <a:t>Look for patterns – These times tables are full of patterns for your child to find. How many can they spot?</a:t>
            </a:r>
          </a:p>
          <a:p>
            <a:r>
              <a:rPr lang="en-GB" sz="1300" dirty="0"/>
              <a:t>Use your ten times table – Multiply a number by 10 and subtract the original number (e.g. 7 × 10 – 7 = 70 – 7 = 63). What do you notice? What happens if you add your original number instead?</a:t>
            </a:r>
          </a:p>
          <a:p>
            <a:pPr marL="0" indent="0">
              <a:buNone/>
            </a:pPr>
            <a:r>
              <a:rPr lang="en-GB" sz="1300" dirty="0"/>
              <a:t>(e.g. 7 × 10 + 7 = 70 + 7 = 77)</a:t>
            </a:r>
          </a:p>
          <a:p>
            <a:r>
              <a:rPr lang="en-GB" sz="1300" dirty="0"/>
              <a:t>What do you already know? – Your child will already know many of these facts from the 2, 3, 4, 5, 6, 8 and 10 times tables. It might be worth practising these again!</a:t>
            </a:r>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p:txBody>
      </p:sp>
      <p:pic>
        <p:nvPicPr>
          <p:cNvPr id="3" name="Picture 2">
            <a:extLst>
              <a:ext uri="{FF2B5EF4-FFF2-40B4-BE49-F238E27FC236}">
                <a16:creationId xmlns:a16="http://schemas.microsoft.com/office/drawing/2014/main" xmlns="" id="{64F50560-CC1F-4FCB-9218-DF6D2A295E4D}"/>
              </a:ext>
            </a:extLst>
          </p:cNvPr>
          <p:cNvPicPr>
            <a:picLocks noChangeAspect="1"/>
          </p:cNvPicPr>
          <p:nvPr/>
        </p:nvPicPr>
        <p:blipFill>
          <a:blip r:embed="rId2"/>
          <a:stretch>
            <a:fillRect/>
          </a:stretch>
        </p:blipFill>
        <p:spPr>
          <a:xfrm>
            <a:off x="730346" y="2105235"/>
            <a:ext cx="3221181" cy="2128835"/>
          </a:xfrm>
          <a:prstGeom prst="rect">
            <a:avLst/>
          </a:prstGeom>
        </p:spPr>
      </p:pic>
      <p:pic>
        <p:nvPicPr>
          <p:cNvPr id="7" name="Picture 6">
            <a:extLst>
              <a:ext uri="{FF2B5EF4-FFF2-40B4-BE49-F238E27FC236}">
                <a16:creationId xmlns:a16="http://schemas.microsoft.com/office/drawing/2014/main" xmlns="" id="{E0F6C9EC-BD4F-480F-A930-2CCED2A9B67B}"/>
              </a:ext>
            </a:extLst>
          </p:cNvPr>
          <p:cNvPicPr>
            <a:picLocks noChangeAspect="1"/>
          </p:cNvPicPr>
          <p:nvPr/>
        </p:nvPicPr>
        <p:blipFill>
          <a:blip r:embed="rId3"/>
          <a:stretch>
            <a:fillRect/>
          </a:stretch>
        </p:blipFill>
        <p:spPr>
          <a:xfrm>
            <a:off x="4024537" y="3576005"/>
            <a:ext cx="1823430" cy="1302451"/>
          </a:xfrm>
          <a:prstGeom prst="rect">
            <a:avLst/>
          </a:prstGeom>
        </p:spPr>
      </p:pic>
    </p:spTree>
    <p:extLst>
      <p:ext uri="{BB962C8B-B14F-4D97-AF65-F5344CB8AC3E}">
        <p14:creationId xmlns:p14="http://schemas.microsoft.com/office/powerpoint/2010/main" val="1624713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5A7D2F7E-1E27-4B04-BE32-BA579BC910E4}"/>
              </a:ext>
            </a:extLst>
          </p:cNvPr>
          <p:cNvSpPr>
            <a:spLocks noGrp="1"/>
          </p:cNvSpPr>
          <p:nvPr>
            <p:ph type="title"/>
          </p:nvPr>
        </p:nvSpPr>
        <p:spPr>
          <a:xfrm>
            <a:off x="937023" y="464726"/>
            <a:ext cx="4983955" cy="1640509"/>
          </a:xfrm>
        </p:spPr>
        <p:txBody>
          <a:bodyPr>
            <a:normAutofit/>
          </a:bodyPr>
          <a:lstStyle/>
          <a:p>
            <a:r>
              <a:rPr lang="en-GB" sz="3413" dirty="0"/>
              <a:t>Year 4 – Term 4</a:t>
            </a:r>
          </a:p>
        </p:txBody>
      </p:sp>
      <p:sp>
        <p:nvSpPr>
          <p:cNvPr id="5" name="Content Placeholder 4">
            <a:extLst>
              <a:ext uri="{FF2B5EF4-FFF2-40B4-BE49-F238E27FC236}">
                <a16:creationId xmlns:a16="http://schemas.microsoft.com/office/drawing/2014/main" xmlns="" id="{6D66C969-36C5-40D9-995D-67E19D7E9894}"/>
              </a:ext>
            </a:extLst>
          </p:cNvPr>
          <p:cNvSpPr>
            <a:spLocks noGrp="1"/>
          </p:cNvSpPr>
          <p:nvPr>
            <p:ph idx="1"/>
          </p:nvPr>
        </p:nvSpPr>
        <p:spPr>
          <a:xfrm>
            <a:off x="508906" y="1184236"/>
            <a:ext cx="5996397" cy="8023859"/>
          </a:xfrm>
        </p:spPr>
        <p:txBody>
          <a:bodyPr>
            <a:noAutofit/>
          </a:bodyPr>
          <a:lstStyle/>
          <a:p>
            <a:pPr marL="0" indent="0" algn="ctr">
              <a:buNone/>
            </a:pPr>
            <a:r>
              <a:rPr lang="en-GB" sz="1300" b="1" dirty="0"/>
              <a:t>I know the multiplication and division facts for the 7 times table.</a:t>
            </a:r>
          </a:p>
          <a:p>
            <a:pPr marL="0" indent="0">
              <a:buNone/>
            </a:pPr>
            <a:r>
              <a:rPr lang="en-GB" sz="1300" dirty="0"/>
              <a:t>By the end of this half term, children should know the following facts. The aim is for them to recall these facts instantly.</a:t>
            </a:r>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r>
              <a:rPr lang="en-GB" sz="1300" dirty="0"/>
              <a:t>They should be able to answer these questions in any order, including missing number questions e.g. 7 × ⃝ = 28 or ⃝ ÷ 6 = 7.</a:t>
            </a:r>
          </a:p>
          <a:p>
            <a:pPr marL="0" indent="0">
              <a:buNone/>
            </a:pPr>
            <a:endParaRPr lang="en-GB" sz="1300" b="1" dirty="0"/>
          </a:p>
          <a:p>
            <a:pPr marL="0" indent="0">
              <a:buNone/>
            </a:pPr>
            <a:r>
              <a:rPr lang="en-GB" sz="1300" b="1" dirty="0"/>
              <a:t>Top Tips</a:t>
            </a:r>
          </a:p>
          <a:p>
            <a:pPr marL="0" indent="0">
              <a:buNone/>
            </a:pPr>
            <a:r>
              <a:rPr lang="en-GB" sz="1300" dirty="0"/>
              <a:t>The secret to success is practising little and often. Use time wisely. Can you practise these KIRFs while walking to school or during a car journey? You don’t need to practise them all at once: perhaps you could have a fact family of the day. If you would like more ideas, please speak to your child’s teacher.</a:t>
            </a:r>
          </a:p>
          <a:p>
            <a:r>
              <a:rPr lang="en-GB" sz="1300" dirty="0"/>
              <a:t>Songs and Chants – You can buy Times Tables CDs or find multiplication songs and chants online. If your child creates their own song, this can make the times tables even more memorable.</a:t>
            </a:r>
          </a:p>
          <a:p>
            <a:r>
              <a:rPr lang="en-GB" sz="1300" dirty="0"/>
              <a:t>Order of difficulty – Ask your child to order these facts from the easiest to the most challenging. Can they explain why some facts are easier to remember? Then focus on practising the most challenging facts.</a:t>
            </a:r>
          </a:p>
          <a:p>
            <a:r>
              <a:rPr lang="en-GB" sz="1300" dirty="0"/>
              <a:t>Use memory tricks – For those hard-to-remember facts, www.multiplication.com has some strange picture stories to help children remember.</a:t>
            </a:r>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p:txBody>
      </p:sp>
      <p:pic>
        <p:nvPicPr>
          <p:cNvPr id="2" name="Picture 1">
            <a:extLst>
              <a:ext uri="{FF2B5EF4-FFF2-40B4-BE49-F238E27FC236}">
                <a16:creationId xmlns:a16="http://schemas.microsoft.com/office/drawing/2014/main" xmlns="" id="{9AF5B46B-DD14-4CA5-BEB6-3BCBE45EE12C}"/>
              </a:ext>
            </a:extLst>
          </p:cNvPr>
          <p:cNvPicPr>
            <a:picLocks noChangeAspect="1"/>
          </p:cNvPicPr>
          <p:nvPr/>
        </p:nvPicPr>
        <p:blipFill>
          <a:blip r:embed="rId2"/>
          <a:stretch>
            <a:fillRect/>
          </a:stretch>
        </p:blipFill>
        <p:spPr>
          <a:xfrm>
            <a:off x="576612" y="2105235"/>
            <a:ext cx="3058044" cy="2171655"/>
          </a:xfrm>
          <a:prstGeom prst="rect">
            <a:avLst/>
          </a:prstGeom>
        </p:spPr>
      </p:pic>
      <p:pic>
        <p:nvPicPr>
          <p:cNvPr id="6" name="Picture 5">
            <a:extLst>
              <a:ext uri="{FF2B5EF4-FFF2-40B4-BE49-F238E27FC236}">
                <a16:creationId xmlns:a16="http://schemas.microsoft.com/office/drawing/2014/main" xmlns="" id="{A27F32D3-A290-4240-9FB2-21D80E32D8E9}"/>
              </a:ext>
            </a:extLst>
          </p:cNvPr>
          <p:cNvPicPr>
            <a:picLocks noChangeAspect="1"/>
          </p:cNvPicPr>
          <p:nvPr/>
        </p:nvPicPr>
        <p:blipFill>
          <a:blip r:embed="rId3"/>
          <a:stretch>
            <a:fillRect/>
          </a:stretch>
        </p:blipFill>
        <p:spPr>
          <a:xfrm>
            <a:off x="3634656" y="3607176"/>
            <a:ext cx="1975317" cy="1339427"/>
          </a:xfrm>
          <a:prstGeom prst="rect">
            <a:avLst/>
          </a:prstGeom>
        </p:spPr>
      </p:pic>
    </p:spTree>
    <p:extLst>
      <p:ext uri="{BB962C8B-B14F-4D97-AF65-F5344CB8AC3E}">
        <p14:creationId xmlns:p14="http://schemas.microsoft.com/office/powerpoint/2010/main" val="22042994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5A7D2F7E-1E27-4B04-BE32-BA579BC910E4}"/>
              </a:ext>
            </a:extLst>
          </p:cNvPr>
          <p:cNvSpPr>
            <a:spLocks noGrp="1"/>
          </p:cNvSpPr>
          <p:nvPr>
            <p:ph type="title"/>
          </p:nvPr>
        </p:nvSpPr>
        <p:spPr>
          <a:xfrm>
            <a:off x="937023" y="464726"/>
            <a:ext cx="4983955" cy="1640509"/>
          </a:xfrm>
        </p:spPr>
        <p:txBody>
          <a:bodyPr>
            <a:normAutofit/>
          </a:bodyPr>
          <a:lstStyle/>
          <a:p>
            <a:r>
              <a:rPr lang="en-GB" sz="3413" dirty="0"/>
              <a:t>Year 4 – Term 5</a:t>
            </a:r>
          </a:p>
        </p:txBody>
      </p:sp>
      <p:sp>
        <p:nvSpPr>
          <p:cNvPr id="5" name="Content Placeholder 4">
            <a:extLst>
              <a:ext uri="{FF2B5EF4-FFF2-40B4-BE49-F238E27FC236}">
                <a16:creationId xmlns:a16="http://schemas.microsoft.com/office/drawing/2014/main" xmlns="" id="{6D66C969-36C5-40D9-995D-67E19D7E9894}"/>
              </a:ext>
            </a:extLst>
          </p:cNvPr>
          <p:cNvSpPr>
            <a:spLocks noGrp="1"/>
          </p:cNvSpPr>
          <p:nvPr>
            <p:ph idx="1"/>
          </p:nvPr>
        </p:nvSpPr>
        <p:spPr>
          <a:xfrm>
            <a:off x="469718" y="1105859"/>
            <a:ext cx="5451259" cy="8023859"/>
          </a:xfrm>
        </p:spPr>
        <p:txBody>
          <a:bodyPr>
            <a:noAutofit/>
          </a:bodyPr>
          <a:lstStyle/>
          <a:p>
            <a:pPr marL="0" indent="0" algn="ctr">
              <a:buNone/>
            </a:pPr>
            <a:r>
              <a:rPr lang="en-GB" sz="1300" b="1" dirty="0"/>
              <a:t>I can recognise decimal equivalents of fractions.</a:t>
            </a:r>
          </a:p>
          <a:p>
            <a:pPr marL="0" indent="0">
              <a:buNone/>
            </a:pPr>
            <a:r>
              <a:rPr lang="en-GB" sz="1300" dirty="0"/>
              <a:t>By the end of this half term, children should know the following facts. The aim is for them to recall these facts instantly.</a:t>
            </a:r>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r>
              <a:rPr lang="en-GB" sz="1300" dirty="0"/>
              <a:t>Children should be able to convert between decimals and fractions for 1⁄2, 1⁄4, 3⁄4 and any number of tenths and hundredths.</a:t>
            </a:r>
          </a:p>
          <a:p>
            <a:pPr marL="0" indent="0">
              <a:buNone/>
            </a:pPr>
            <a:endParaRPr lang="en-GB" sz="1300" dirty="0"/>
          </a:p>
          <a:p>
            <a:pPr marL="0" indent="0">
              <a:buNone/>
            </a:pPr>
            <a:r>
              <a:rPr lang="en-GB" sz="1300" b="1" dirty="0"/>
              <a:t>Top Tips</a:t>
            </a:r>
          </a:p>
          <a:p>
            <a:pPr marL="0" indent="0">
              <a:buNone/>
            </a:pPr>
            <a:r>
              <a:rPr lang="en-GB" sz="1300" dirty="0"/>
              <a:t>The secret to success is practising little and often. Use time wisely. Can you practise these KIRFs while walking to school or during a car journey? You don’t need to practise them all at once: start with tenths before moving on to hundredths. If you would like more ideas, please speak to your child’s teacher.</a:t>
            </a:r>
          </a:p>
          <a:p>
            <a:r>
              <a:rPr lang="en-GB" sz="1300" dirty="0"/>
              <a:t>Play games - Make some cards with pairs of equivalent fractions and decimals. Use these to play the memory game or snap. </a:t>
            </a:r>
          </a:p>
          <a:p>
            <a:r>
              <a:rPr lang="en-GB" sz="1300" dirty="0"/>
              <a:t>Or make your own dominoes with fractions on one side and decimals on the other.</a:t>
            </a:r>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p:txBody>
      </p:sp>
      <p:pic>
        <p:nvPicPr>
          <p:cNvPr id="3" name="Picture 2">
            <a:extLst>
              <a:ext uri="{FF2B5EF4-FFF2-40B4-BE49-F238E27FC236}">
                <a16:creationId xmlns:a16="http://schemas.microsoft.com/office/drawing/2014/main" xmlns="" id="{A67050E5-9D75-403B-9DC9-5D05D3F6E4FA}"/>
              </a:ext>
            </a:extLst>
          </p:cNvPr>
          <p:cNvPicPr>
            <a:picLocks noChangeAspect="1"/>
          </p:cNvPicPr>
          <p:nvPr/>
        </p:nvPicPr>
        <p:blipFill>
          <a:blip r:embed="rId2"/>
          <a:stretch>
            <a:fillRect/>
          </a:stretch>
        </p:blipFill>
        <p:spPr>
          <a:xfrm>
            <a:off x="2050531" y="2136771"/>
            <a:ext cx="3196211" cy="1823683"/>
          </a:xfrm>
          <a:prstGeom prst="rect">
            <a:avLst/>
          </a:prstGeom>
        </p:spPr>
      </p:pic>
      <p:pic>
        <p:nvPicPr>
          <p:cNvPr id="7" name="Picture 6">
            <a:extLst>
              <a:ext uri="{FF2B5EF4-FFF2-40B4-BE49-F238E27FC236}">
                <a16:creationId xmlns:a16="http://schemas.microsoft.com/office/drawing/2014/main" xmlns="" id="{B21B2C17-AC07-41D6-9E8A-54605F24572E}"/>
              </a:ext>
            </a:extLst>
          </p:cNvPr>
          <p:cNvPicPr>
            <a:picLocks noChangeAspect="1"/>
          </p:cNvPicPr>
          <p:nvPr/>
        </p:nvPicPr>
        <p:blipFill>
          <a:blip r:embed="rId3"/>
          <a:stretch>
            <a:fillRect/>
          </a:stretch>
        </p:blipFill>
        <p:spPr>
          <a:xfrm>
            <a:off x="776998" y="3369179"/>
            <a:ext cx="2031516" cy="1882041"/>
          </a:xfrm>
          <a:prstGeom prst="rect">
            <a:avLst/>
          </a:prstGeom>
        </p:spPr>
      </p:pic>
    </p:spTree>
    <p:extLst>
      <p:ext uri="{BB962C8B-B14F-4D97-AF65-F5344CB8AC3E}">
        <p14:creationId xmlns:p14="http://schemas.microsoft.com/office/powerpoint/2010/main" val="1179803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5A7D2F7E-1E27-4B04-BE32-BA579BC910E4}"/>
              </a:ext>
            </a:extLst>
          </p:cNvPr>
          <p:cNvSpPr>
            <a:spLocks noGrp="1"/>
          </p:cNvSpPr>
          <p:nvPr>
            <p:ph type="title"/>
          </p:nvPr>
        </p:nvSpPr>
        <p:spPr>
          <a:xfrm>
            <a:off x="937023" y="464726"/>
            <a:ext cx="4983955" cy="1640509"/>
          </a:xfrm>
        </p:spPr>
        <p:txBody>
          <a:bodyPr>
            <a:normAutofit/>
          </a:bodyPr>
          <a:lstStyle/>
          <a:p>
            <a:r>
              <a:rPr lang="en-GB" sz="3413" dirty="0"/>
              <a:t>Year 4 – Term 6</a:t>
            </a:r>
          </a:p>
        </p:txBody>
      </p:sp>
      <p:sp>
        <p:nvSpPr>
          <p:cNvPr id="5" name="Content Placeholder 4">
            <a:extLst>
              <a:ext uri="{FF2B5EF4-FFF2-40B4-BE49-F238E27FC236}">
                <a16:creationId xmlns:a16="http://schemas.microsoft.com/office/drawing/2014/main" xmlns="" id="{6D66C969-36C5-40D9-995D-67E19D7E9894}"/>
              </a:ext>
            </a:extLst>
          </p:cNvPr>
          <p:cNvSpPr>
            <a:spLocks noGrp="1"/>
          </p:cNvSpPr>
          <p:nvPr>
            <p:ph idx="1"/>
          </p:nvPr>
        </p:nvSpPr>
        <p:spPr>
          <a:xfrm>
            <a:off x="482780" y="1218647"/>
            <a:ext cx="5852706" cy="8023859"/>
          </a:xfrm>
        </p:spPr>
        <p:txBody>
          <a:bodyPr>
            <a:noAutofit/>
          </a:bodyPr>
          <a:lstStyle/>
          <a:p>
            <a:pPr marL="0" indent="0" algn="ctr">
              <a:buNone/>
            </a:pPr>
            <a:r>
              <a:rPr lang="en-GB" sz="1300" b="1" dirty="0"/>
              <a:t>I know the multiplication and division facts for all times tables</a:t>
            </a:r>
          </a:p>
          <a:p>
            <a:pPr marL="0" indent="0" algn="ctr">
              <a:buNone/>
            </a:pPr>
            <a:r>
              <a:rPr lang="en-GB" sz="1300" b="1" dirty="0"/>
              <a:t>up to 12 × 12</a:t>
            </a:r>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r>
              <a:rPr lang="en-GB" sz="1300" dirty="0"/>
              <a:t>By the end of this half term, children should know the following facts. The aim is for them to recall these facts instantly.</a:t>
            </a:r>
          </a:p>
          <a:p>
            <a:pPr marL="0" indent="0">
              <a:buNone/>
            </a:pPr>
            <a:endParaRPr lang="en-GB" sz="1300" dirty="0"/>
          </a:p>
          <a:p>
            <a:pPr marL="0" indent="0">
              <a:buNone/>
            </a:pPr>
            <a:r>
              <a:rPr lang="en-GB" sz="1300" dirty="0"/>
              <a:t>They should be able to answer these questions in any order, including missing number questions e.g. 7 × ⃝ = 28 or ⃝ ÷ 6 = 7.</a:t>
            </a:r>
          </a:p>
          <a:p>
            <a:pPr marL="0" indent="0">
              <a:buNone/>
            </a:pPr>
            <a:endParaRPr lang="en-GB" sz="1300" dirty="0"/>
          </a:p>
          <a:p>
            <a:pPr marL="0" indent="0">
              <a:buNone/>
            </a:pPr>
            <a:r>
              <a:rPr lang="en-GB" sz="1300" b="1" dirty="0"/>
              <a:t>Top Tips</a:t>
            </a:r>
          </a:p>
          <a:p>
            <a:pPr marL="0" indent="0">
              <a:buNone/>
            </a:pPr>
            <a:r>
              <a:rPr lang="en-GB" sz="1300" dirty="0"/>
              <a:t>The secret to success is practising little and often. Use time wisely. Can you practise these KIRFs while walking to school or during a car journey? You don’t need to practise them all at once: perhaps you could have a fact family of the day. If you would like more ideas, please speak to your child’s teacher.</a:t>
            </a:r>
          </a:p>
          <a:p>
            <a:r>
              <a:rPr lang="en-GB" sz="1300" dirty="0"/>
              <a:t>Speed Challenge – Take two packs of playing cards and remove the kings. Turn over two cards and ask your child to multiply the numbers together (Ace = 1, Jack = 11, Queen = 12). How many questions can they answer correctly in 2 minutes? Practise regularly and see if they can beat their high score</a:t>
            </a:r>
          </a:p>
          <a:p>
            <a:r>
              <a:rPr lang="en-GB" sz="1300" dirty="0"/>
              <a:t>Use memory tricks – For those hard-to-remember facts, www.multiplication.com has some strange picture stories to help children remember.</a:t>
            </a:r>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p:txBody>
      </p:sp>
      <p:pic>
        <p:nvPicPr>
          <p:cNvPr id="2" name="Picture 1">
            <a:extLst>
              <a:ext uri="{FF2B5EF4-FFF2-40B4-BE49-F238E27FC236}">
                <a16:creationId xmlns:a16="http://schemas.microsoft.com/office/drawing/2014/main" xmlns="" id="{8BAE70ED-B6C2-4880-B219-D14256FA3810}"/>
              </a:ext>
            </a:extLst>
          </p:cNvPr>
          <p:cNvPicPr>
            <a:picLocks noChangeAspect="1"/>
          </p:cNvPicPr>
          <p:nvPr/>
        </p:nvPicPr>
        <p:blipFill>
          <a:blip r:embed="rId2"/>
          <a:stretch>
            <a:fillRect/>
          </a:stretch>
        </p:blipFill>
        <p:spPr>
          <a:xfrm>
            <a:off x="522514" y="1890293"/>
            <a:ext cx="2406848" cy="1702594"/>
          </a:xfrm>
          <a:prstGeom prst="rect">
            <a:avLst/>
          </a:prstGeom>
        </p:spPr>
      </p:pic>
    </p:spTree>
    <p:extLst>
      <p:ext uri="{BB962C8B-B14F-4D97-AF65-F5344CB8AC3E}">
        <p14:creationId xmlns:p14="http://schemas.microsoft.com/office/powerpoint/2010/main" val="11693481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otalTime>71</TotalTime>
  <Words>1530</Words>
  <Application>Microsoft Office PowerPoint</Application>
  <PresentationFormat>A4 Paper (210x297 mm)</PresentationFormat>
  <Paragraphs>203</Paragraphs>
  <Slides>6</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6</vt:i4>
      </vt:variant>
    </vt:vector>
  </HeadingPairs>
  <TitlesOfParts>
    <vt:vector size="13" baseType="lpstr">
      <vt:lpstr>Arial</vt:lpstr>
      <vt:lpstr>Calibri</vt:lpstr>
      <vt:lpstr>Calibri Light</vt:lpstr>
      <vt:lpstr>Trebuchet MS</vt:lpstr>
      <vt:lpstr>Wingdings 3</vt:lpstr>
      <vt:lpstr>Office Theme</vt:lpstr>
      <vt:lpstr>Facet</vt:lpstr>
      <vt:lpstr>Year 4 – Term 1</vt:lpstr>
      <vt:lpstr>Year 4 – Term 2</vt:lpstr>
      <vt:lpstr>Year 4 – Term 3</vt:lpstr>
      <vt:lpstr>Year 4 – Term 4</vt:lpstr>
      <vt:lpstr>Year 4 – Term 5</vt:lpstr>
      <vt:lpstr>Year 4 – Term 6</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4 – Term 1</dc:title>
  <dc:creator>Hannah Lee</dc:creator>
  <cp:lastModifiedBy>Mrs Lilly</cp:lastModifiedBy>
  <cp:revision>4</cp:revision>
  <cp:lastPrinted>2020-11-02T16:02:37Z</cp:lastPrinted>
  <dcterms:created xsi:type="dcterms:W3CDTF">2020-06-10T14:04:59Z</dcterms:created>
  <dcterms:modified xsi:type="dcterms:W3CDTF">2020-11-02T16:41:21Z</dcterms:modified>
</cp:coreProperties>
</file>