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6" r:id="rId2"/>
    <p:sldId id="297" r:id="rId3"/>
    <p:sldId id="30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28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44FA-4EEB-1649-BE75-B30CB12AE7E1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695A-5F31-294C-AF44-67C298AA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F25EDDA-59FC-8E4A-87D7-9D963C3C72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A6CF8E-F3C8-C649-9BEA-39F2492D410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9098D4A4-68FF-5440-8641-F9F5583E52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67BBC0-C728-C442-B0D1-44EDF6FC5A65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8BB0BB27-FC11-4A46-BDCC-A36C84345F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8AE0E99-700C-E64A-AE30-1FBFB945E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2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C504E70-4F78-CB4F-B12F-0E4286F378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F1F9FC-F802-F245-BD36-F2B1D7129071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873C23-20B2-384D-97E4-FDCCD3C4D1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1C583FE-2A20-E44B-B695-EC9EDD5A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0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31BD495-7824-C64A-A159-8B44E3A769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31C0F6-80C5-5241-976B-F963362D0FBA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BF9EE460-796B-6D41-9031-807A1A5C1A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DC4FFE-F2C6-AE4C-8FF0-8751DF4235AB}" type="slidenum">
              <a:rPr lang="en-US" altLang="en-US" sz="130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4D30CBD8-B77C-E44B-A56D-792E706565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E9DDD048-08FA-914B-AF1F-DD8D265DF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9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4288-312A-864F-A73A-12E66C445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6A5D6-9873-4F4D-A8DD-239A39900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0E75-4326-F74B-8D7B-CDA4A90A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4A1A-016B-6E48-A6EA-650ABA3C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D840-8127-A24A-8AF1-246B747F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0DE1-3CE7-1F4E-938E-7D141FF6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9083E-5551-8447-9885-C16420DAA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57CC7-DABC-0C48-AB7E-6CC3B131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2C290-41F6-C045-97D5-7FA112CA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310D-7651-894E-A179-09538FBF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0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E6403-453A-DA4C-B5DF-7B34CF56C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5E346-BF97-C544-9127-35E468D26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9EB84-3080-804E-A4A5-4D5976F6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33CD-BDB4-E942-B72C-0819F651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3585-E54D-E842-8AB4-C2C54C55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17E5-8526-7F41-A76D-2AA1D58A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642C-6381-6C4E-BC1D-432DBA7B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E91F2-E645-7A43-AA97-05902210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6DC4-37A2-1348-AA63-AECA61A2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6F696-89F1-2540-AA3E-E7EDBBCA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EBD4-5657-1D41-8732-C8F6C8AE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C3CC6-B13B-3645-9A63-E0BCFD91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F02E-75AF-D14F-8615-4932FACA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C941-C59E-D340-BC01-E36392D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29A36-BE97-A341-8D88-FE35385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302D-77DC-B845-93D1-A0FC8A20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E762-9EF5-E844-9F16-9416D89B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F2EFC-3260-6D4C-800F-0FF13F4F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5EBB1-3B0E-3446-A3A2-F434C6AF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2D619-473D-2A43-99EA-DB0F63C6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8C0EA-37AA-5041-911F-4C3450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9D2-DDCF-124C-BD98-35C868AA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FDC92-4F29-8D49-B3B6-A82AE49C6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B0F6-1BDC-2B4F-A9AC-37BA9D5EA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DCAD1-395A-0443-9C9F-D57234879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B8DE0-2C9F-154D-9644-D1BA9576F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83EF6-5D83-3447-AC49-96430845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1D6B7-2FDE-214D-A4F3-7799D298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F7D6B-2164-E64E-B38C-F9AE6FA1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6838-189A-1B4F-9839-DC7A39D4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CCB72-377C-9B4F-87DE-276296DE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99790-7EDC-A547-87F5-BE15FCC3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9C9A8-57F4-7244-88C4-BDFF0CC6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A4F1A-66C1-BC48-91B5-E11085F9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F2990-3302-F04B-B735-ADBF8477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640E1-4ACF-8C44-80F3-23022483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456A-533E-014F-8A0E-73F35258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D840-1178-5840-B716-4FBC4C72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33A56-F0DB-6246-B606-AD91AC2C8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77034-C98D-9844-8C6A-EE2CA1D7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01D6E-BC28-3C41-B6F7-4FB1DCBF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9801-A9A3-C445-8BB4-356F48C4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CD19-C2E8-C243-BC6D-6A66FB6F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F63F5-CD48-D645-9483-D8D2FE033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208DE-F2AC-F047-9C22-97CD3CC09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3B1DE-2762-A94B-8BB7-CD0DBA7E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C0102-F48D-654E-998F-62C0544C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1226A-F605-764B-B43D-2CE58A06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2FCEF-AE49-C84D-8379-9B8EF313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38353-4725-D44F-B329-3776B685C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96337-CD55-6E40-B0A2-4F0B6AEC3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C4D7-E68F-3749-B1F5-5AAB1CF216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17D2D-400B-0643-8165-46967B0E1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F50-F58B-A647-8462-EB0C361DA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6026-7ED7-7643-A640-6E3BEC63A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jpe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1.jpe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images.google.co.uk/imgres?imgurl=http://booyahblog.files.wordpress.com/2008/11/beertjesweblogscreenshot-2008-05-05-12.jpg&amp;imgrefurl=http://booyahblog.wordpress.com/2008/11/26/friv/&amp;usg=__-krH4-iqNkvV08VLI-ptYSkzbKE=&amp;h=370&amp;w=400&amp;sz=41&amp;hl=en&amp;start=9&amp;um=1&amp;itbs=1&amp;tbnid=P36hauUiDOR20M:&amp;tbnh=115&amp;tbnw=124&amp;prev=/images%3Fq%3Dfriv%26um%3D1%26hl%3Den%26tbs%3Disch:1" TargetMode="External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10.jpeg"/><Relationship Id="rId21" Type="http://schemas.openxmlformats.org/officeDocument/2006/relationships/image" Target="../media/image25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17" Type="http://schemas.openxmlformats.org/officeDocument/2006/relationships/hyperlink" Target="http://binweevilssite.weebly.com/uploads/2/1/6/2/2162098/9248109.jpg" TargetMode="External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file:///E:/Videos/What%20is%20a%20Friend.mov" TargetMode="External"/><Relationship Id="rId24" Type="http://schemas.openxmlformats.org/officeDocument/2006/relationships/image" Target="../media/image28.png"/><Relationship Id="rId5" Type="http://schemas.openxmlformats.org/officeDocument/2006/relationships/image" Target="../media/image12.jpeg"/><Relationship Id="rId15" Type="http://schemas.openxmlformats.org/officeDocument/2006/relationships/image" Target="../media/image20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7.jpeg"/><Relationship Id="rId19" Type="http://schemas.openxmlformats.org/officeDocument/2006/relationships/image" Target="../media/image23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19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emf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4.pn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192268A0-9812-1B4C-AD5E-D5A686907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D4A549-9551-8245-BDBB-CB3596586F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4099" name="Picture 8" descr="Bear">
            <a:extLst>
              <a:ext uri="{FF2B5EF4-FFF2-40B4-BE49-F238E27FC236}">
                <a16:creationId xmlns:a16="http://schemas.microsoft.com/office/drawing/2014/main" id="{DBD88CF7-39E7-AE4D-A3AE-E2B9765A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82">
            <a:off x="8904289" y="5565776"/>
            <a:ext cx="6889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duck">
            <a:extLst>
              <a:ext uri="{FF2B5EF4-FFF2-40B4-BE49-F238E27FC236}">
                <a16:creationId xmlns:a16="http://schemas.microsoft.com/office/drawing/2014/main" id="{A5D5A25F-3940-8A4D-B0F0-30D50765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5926139"/>
            <a:ext cx="6334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>
            <a:extLst>
              <a:ext uri="{FF2B5EF4-FFF2-40B4-BE49-F238E27FC236}">
                <a16:creationId xmlns:a16="http://schemas.microsoft.com/office/drawing/2014/main" id="{19E620AF-F64F-F141-BE91-A2A434112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4221164"/>
            <a:ext cx="166528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3">
            <a:extLst>
              <a:ext uri="{FF2B5EF4-FFF2-40B4-BE49-F238E27FC236}">
                <a16:creationId xmlns:a16="http://schemas.microsoft.com/office/drawing/2014/main" id="{301AF4F8-496A-6340-9DBF-A91338749161}"/>
              </a:ext>
            </a:extLst>
          </p:cNvPr>
          <p:cNvGrpSpPr>
            <a:grpSpLocks/>
          </p:cNvGrpSpPr>
          <p:nvPr/>
        </p:nvGrpSpPr>
        <p:grpSpPr bwMode="auto">
          <a:xfrm>
            <a:off x="1651001" y="1341439"/>
            <a:ext cx="3470275" cy="5661025"/>
            <a:chOff x="607775" y="1412776"/>
            <a:chExt cx="3470248" cy="5662388"/>
          </a:xfrm>
        </p:grpSpPr>
        <p:pic>
          <p:nvPicPr>
            <p:cNvPr id="4112" name="Picture 10">
              <a:extLst>
                <a:ext uri="{FF2B5EF4-FFF2-40B4-BE49-F238E27FC236}">
                  <a16:creationId xmlns:a16="http://schemas.microsoft.com/office/drawing/2014/main" id="{A4064B61-196C-AA46-8DC6-6B8DAC4F7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75" y="1412776"/>
              <a:ext cx="2270484" cy="499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1">
              <a:extLst>
                <a:ext uri="{FF2B5EF4-FFF2-40B4-BE49-F238E27FC236}">
                  <a16:creationId xmlns:a16="http://schemas.microsoft.com/office/drawing/2014/main" id="{E3D38C10-E11C-AC4B-AFAD-15F5A265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920" y="2636912"/>
              <a:ext cx="1001919" cy="49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4" name="Group 2">
              <a:extLst>
                <a:ext uri="{FF2B5EF4-FFF2-40B4-BE49-F238E27FC236}">
                  <a16:creationId xmlns:a16="http://schemas.microsoft.com/office/drawing/2014/main" id="{DEDE8FB2-EB13-E749-962A-B3C553812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097" y="2276872"/>
              <a:ext cx="2179926" cy="4798292"/>
              <a:chOff x="1898097" y="2276872"/>
              <a:chExt cx="2179926" cy="4798292"/>
            </a:xfrm>
          </p:grpSpPr>
          <p:pic>
            <p:nvPicPr>
              <p:cNvPr id="4115" name="Picture 12">
                <a:extLst>
                  <a:ext uri="{FF2B5EF4-FFF2-40B4-BE49-F238E27FC236}">
                    <a16:creationId xmlns:a16="http://schemas.microsoft.com/office/drawing/2014/main" id="{45FEA65E-B4C9-4747-AA5B-9A24051CD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8097" y="2276872"/>
                <a:ext cx="2179926" cy="479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9">
                <a:extLst>
                  <a:ext uri="{FF2B5EF4-FFF2-40B4-BE49-F238E27FC236}">
                    <a16:creationId xmlns:a16="http://schemas.microsoft.com/office/drawing/2014/main" id="{A60430F7-B6D3-8449-945E-D2E67152A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564" y="2403712"/>
                <a:ext cx="765316" cy="76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3" name="Picture 10" descr="http://cliparts.co/cliparts/dc4/oAB/dc4oABqni.png">
            <a:extLst>
              <a:ext uri="{FF2B5EF4-FFF2-40B4-BE49-F238E27FC236}">
                <a16:creationId xmlns:a16="http://schemas.microsoft.com/office/drawing/2014/main" id="{42B448C9-E2B7-B746-B8E2-882552D2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394201"/>
            <a:ext cx="14795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39F8D-FF9C-D34B-9F51-894DD08CE86E}"/>
              </a:ext>
            </a:extLst>
          </p:cNvPr>
          <p:cNvSpPr/>
          <p:nvPr/>
        </p:nvSpPr>
        <p:spPr>
          <a:xfrm>
            <a:off x="3955050" y="210897"/>
            <a:ext cx="601485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Adventures of </a:t>
            </a:r>
          </a:p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Smartie the Penguin</a:t>
            </a:r>
          </a:p>
        </p:txBody>
      </p:sp>
      <p:grpSp>
        <p:nvGrpSpPr>
          <p:cNvPr id="4105" name="Group 5">
            <a:extLst>
              <a:ext uri="{FF2B5EF4-FFF2-40B4-BE49-F238E27FC236}">
                <a16:creationId xmlns:a16="http://schemas.microsoft.com/office/drawing/2014/main" id="{C1A409E4-355D-D043-BA9D-725B191FC47C}"/>
              </a:ext>
            </a:extLst>
          </p:cNvPr>
          <p:cNvGrpSpPr>
            <a:grpSpLocks/>
          </p:cNvGrpSpPr>
          <p:nvPr/>
        </p:nvGrpSpPr>
        <p:grpSpPr bwMode="auto">
          <a:xfrm>
            <a:off x="5013326" y="2471738"/>
            <a:ext cx="5438775" cy="1270000"/>
            <a:chOff x="3488782" y="2472394"/>
            <a:chExt cx="5439636" cy="1269102"/>
          </a:xfrm>
        </p:grpSpPr>
        <p:pic>
          <p:nvPicPr>
            <p:cNvPr id="4106" name="Picture 10" descr="notes 2">
              <a:extLst>
                <a:ext uri="{FF2B5EF4-FFF2-40B4-BE49-F238E27FC236}">
                  <a16:creationId xmlns:a16="http://schemas.microsoft.com/office/drawing/2014/main" id="{87AF1CA7-7A3F-F64A-B78A-C6166FB4B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629" y="2599917"/>
              <a:ext cx="773177" cy="77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 descr="notes 2">
              <a:extLst>
                <a:ext uri="{FF2B5EF4-FFF2-40B4-BE49-F238E27FC236}">
                  <a16:creationId xmlns:a16="http://schemas.microsoft.com/office/drawing/2014/main" id="{85044F9E-182D-5242-AA8D-8F7D4AF51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476" y="3174975"/>
              <a:ext cx="565401" cy="566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9" descr="notes 1">
              <a:extLst>
                <a:ext uri="{FF2B5EF4-FFF2-40B4-BE49-F238E27FC236}">
                  <a16:creationId xmlns:a16="http://schemas.microsoft.com/office/drawing/2014/main" id="{B8D4A39C-6E6C-9943-A6C3-77191A052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782" y="2934736"/>
              <a:ext cx="594670" cy="78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notes 2">
              <a:extLst>
                <a:ext uri="{FF2B5EF4-FFF2-40B4-BE49-F238E27FC236}">
                  <a16:creationId xmlns:a16="http://schemas.microsoft.com/office/drawing/2014/main" id="{95138979-9CA0-EF45-A545-1FCD10F2B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170" y="2472394"/>
              <a:ext cx="773177" cy="77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1" descr="notes 2">
              <a:extLst>
                <a:ext uri="{FF2B5EF4-FFF2-40B4-BE49-F238E27FC236}">
                  <a16:creationId xmlns:a16="http://schemas.microsoft.com/office/drawing/2014/main" id="{84E4BAE6-E736-BB45-83C5-A140CC0A8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3017" y="3047452"/>
              <a:ext cx="565401" cy="566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9" descr="notes 1">
              <a:extLst>
                <a:ext uri="{FF2B5EF4-FFF2-40B4-BE49-F238E27FC236}">
                  <a16:creationId xmlns:a16="http://schemas.microsoft.com/office/drawing/2014/main" id="{F25AB6A9-78B4-5F4A-AE2A-2F63A3F45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323" y="2807213"/>
              <a:ext cx="594670" cy="78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1302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F037362F-3845-D547-A3BB-44DF679C1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2010A-9AE1-024F-BF41-511505977C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6387" name="Picture 20" descr="duck">
            <a:extLst>
              <a:ext uri="{FF2B5EF4-FFF2-40B4-BE49-F238E27FC236}">
                <a16:creationId xmlns:a16="http://schemas.microsoft.com/office/drawing/2014/main" id="{ECA14980-CCD8-FD40-BAC0-1B1EC91C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2924175"/>
            <a:ext cx="5762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5" descr="Smartie">
            <a:extLst>
              <a:ext uri="{FF2B5EF4-FFF2-40B4-BE49-F238E27FC236}">
                <a16:creationId xmlns:a16="http://schemas.microsoft.com/office/drawing/2014/main" id="{C1956615-036E-6F40-B044-415DC57F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724400"/>
            <a:ext cx="1349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>
            <a:extLst>
              <a:ext uri="{FF2B5EF4-FFF2-40B4-BE49-F238E27FC236}">
                <a16:creationId xmlns:a16="http://schemas.microsoft.com/office/drawing/2014/main" id="{E220DD3D-DAE2-A54C-930C-E0B5745E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68276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Can you help Smartie make the right decision?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Should he try to fix the problem by himself and get rid of the picture, or should he ask his parents for help?</a:t>
            </a:r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6390" name="AutoShape 6">
            <a:extLst>
              <a:ext uri="{FF2B5EF4-FFF2-40B4-BE49-F238E27FC236}">
                <a16:creationId xmlns:a16="http://schemas.microsoft.com/office/drawing/2014/main" id="{F48D8E17-4791-AB42-BF89-16EB08BC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133601"/>
            <a:ext cx="4105275" cy="2735263"/>
          </a:xfrm>
          <a:prstGeom prst="cloudCallout">
            <a:avLst>
              <a:gd name="adj1" fmla="val -50116"/>
              <a:gd name="adj2" fmla="val 66597"/>
            </a:avLst>
          </a:prstGeom>
          <a:noFill/>
          <a:ln w="317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6391" name="Picture 17" descr="question mark">
            <a:extLst>
              <a:ext uri="{FF2B5EF4-FFF2-40B4-BE49-F238E27FC236}">
                <a16:creationId xmlns:a16="http://schemas.microsoft.com/office/drawing/2014/main" id="{A417A371-9841-964D-A9D9-72162CBD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924175"/>
            <a:ext cx="23066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8">
            <a:extLst>
              <a:ext uri="{FF2B5EF4-FFF2-40B4-BE49-F238E27FC236}">
                <a16:creationId xmlns:a16="http://schemas.microsoft.com/office/drawing/2014/main" id="{A8183A53-1C0E-3A47-BB4D-31C1E292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805488"/>
            <a:ext cx="230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ataneo BT" pitchFamily="66" charset="0"/>
              </a:rPr>
              <a:t>Time to chat</a:t>
            </a:r>
            <a:endParaRPr lang="en-US" altLang="en-US" sz="2800" b="1">
              <a:latin typeface="Cataneo BT" pitchFamily="66" charset="0"/>
            </a:endParaRPr>
          </a:p>
        </p:txBody>
      </p:sp>
      <p:pic>
        <p:nvPicPr>
          <p:cNvPr id="16393" name="Picture 19" descr="clock">
            <a:extLst>
              <a:ext uri="{FF2B5EF4-FFF2-40B4-BE49-F238E27FC236}">
                <a16:creationId xmlns:a16="http://schemas.microsoft.com/office/drawing/2014/main" id="{27D167DF-4E86-FF40-976C-93D433AE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66102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1">
            <a:extLst>
              <a:ext uri="{FF2B5EF4-FFF2-40B4-BE49-F238E27FC236}">
                <a16:creationId xmlns:a16="http://schemas.microsoft.com/office/drawing/2014/main" id="{A30877ED-9774-3F43-909A-719F9E3073F9}"/>
              </a:ext>
            </a:extLst>
          </p:cNvPr>
          <p:cNvGrpSpPr>
            <a:grpSpLocks/>
          </p:cNvGrpSpPr>
          <p:nvPr/>
        </p:nvGrpSpPr>
        <p:grpSpPr bwMode="auto">
          <a:xfrm>
            <a:off x="7250114" y="2381251"/>
            <a:ext cx="1958975" cy="2290763"/>
            <a:chOff x="5726126" y="2381581"/>
            <a:chExt cx="1958635" cy="2290589"/>
          </a:xfrm>
        </p:grpSpPr>
        <p:pic>
          <p:nvPicPr>
            <p:cNvPr id="16395" name="Picture 17">
              <a:extLst>
                <a:ext uri="{FF2B5EF4-FFF2-40B4-BE49-F238E27FC236}">
                  <a16:creationId xmlns:a16="http://schemas.microsoft.com/office/drawing/2014/main" id="{C0A28125-59E0-EB4A-B297-9CD8BB198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126" y="2381581"/>
              <a:ext cx="1082262" cy="227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8">
              <a:extLst>
                <a:ext uri="{FF2B5EF4-FFF2-40B4-BE49-F238E27FC236}">
                  <a16:creationId xmlns:a16="http://schemas.microsoft.com/office/drawing/2014/main" id="{9650C8F4-DD51-3E45-A309-CD574A72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961" y="2939820"/>
              <a:ext cx="477580" cy="223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7" name="Group 19">
              <a:extLst>
                <a:ext uri="{FF2B5EF4-FFF2-40B4-BE49-F238E27FC236}">
                  <a16:creationId xmlns:a16="http://schemas.microsoft.com/office/drawing/2014/main" id="{26C4E535-0155-1846-B354-C787F45EFA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5665" y="2484019"/>
              <a:ext cx="1039096" cy="2188151"/>
              <a:chOff x="1898097" y="2276872"/>
              <a:chExt cx="2179926" cy="4798292"/>
            </a:xfrm>
          </p:grpSpPr>
          <p:pic>
            <p:nvPicPr>
              <p:cNvPr id="16398" name="Picture 20">
                <a:extLst>
                  <a:ext uri="{FF2B5EF4-FFF2-40B4-BE49-F238E27FC236}">
                    <a16:creationId xmlns:a16="http://schemas.microsoft.com/office/drawing/2014/main" id="{33074EF7-6603-4646-A2AA-2257462CF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8097" y="2276872"/>
                <a:ext cx="2179926" cy="479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21">
                <a:extLst>
                  <a:ext uri="{FF2B5EF4-FFF2-40B4-BE49-F238E27FC236}">
                    <a16:creationId xmlns:a16="http://schemas.microsoft.com/office/drawing/2014/main" id="{7C017440-38FA-8A4C-9807-995A5FD93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564" y="2403712"/>
                <a:ext cx="765316" cy="76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9603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127A2A51-406E-2940-9603-561D8F18A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D13BEC-B079-7E42-89D5-AD2F1B4DC3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7411" name="Picture 15" descr="duck">
            <a:extLst>
              <a:ext uri="{FF2B5EF4-FFF2-40B4-BE49-F238E27FC236}">
                <a16:creationId xmlns:a16="http://schemas.microsoft.com/office/drawing/2014/main" id="{DA98A1C2-72CA-0140-A2B5-39EF4B92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852738"/>
            <a:ext cx="8667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Smartie">
            <a:extLst>
              <a:ext uri="{FF2B5EF4-FFF2-40B4-BE49-F238E27FC236}">
                <a16:creationId xmlns:a16="http://schemas.microsoft.com/office/drawing/2014/main" id="{34CF48E6-CB21-5545-B1D9-2B1653F5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836614"/>
            <a:ext cx="21812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>
            <a:extLst>
              <a:ext uri="{FF2B5EF4-FFF2-40B4-BE49-F238E27FC236}">
                <a16:creationId xmlns:a16="http://schemas.microsoft.com/office/drawing/2014/main" id="{B43FAA6E-3683-DB46-8137-EC0C0185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437064"/>
            <a:ext cx="85693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“Help!” cried Smartie. “Daddy, mummy, please help me! Something has gone terribly wrong. There’s a funny picture on my screen and I don’t know where it came from.” </a:t>
            </a:r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7414" name="AutoShape 12">
            <a:extLst>
              <a:ext uri="{FF2B5EF4-FFF2-40B4-BE49-F238E27FC236}">
                <a16:creationId xmlns:a16="http://schemas.microsoft.com/office/drawing/2014/main" id="{E1B4F53E-A087-8C4F-BD44-2698EFB8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60351"/>
            <a:ext cx="2592388" cy="1584325"/>
          </a:xfrm>
          <a:prstGeom prst="wedgeEllipseCallout">
            <a:avLst>
              <a:gd name="adj1" fmla="val 41181"/>
              <a:gd name="adj2" fmla="val 84671"/>
            </a:avLst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E58C976F-3B43-7D4C-BDEF-064D09EE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765175"/>
            <a:ext cx="1655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taneo BT" pitchFamily="66" charset="0"/>
              </a:rPr>
              <a:t>HELP!!</a:t>
            </a:r>
            <a:endParaRPr lang="en-US" altLang="en-US" b="1">
              <a:latin typeface="Cataneo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9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7E0961A9-C18B-4442-9EB5-741C46722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838680-00EB-434B-ADA2-BA612AECD2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18435" name="Picture 11" descr="duck">
            <a:extLst>
              <a:ext uri="{FF2B5EF4-FFF2-40B4-BE49-F238E27FC236}">
                <a16:creationId xmlns:a16="http://schemas.microsoft.com/office/drawing/2014/main" id="{25AB02E7-2EEE-ED4F-9790-11F50DA0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60351"/>
            <a:ext cx="1008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FCB0EBF1-F8D3-E34B-BECE-4E78B60C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196976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8A4790C8-784A-5049-887B-C0C77897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908050"/>
            <a:ext cx="3708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“Well done Smartie,” said Daddy Penguin.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“What a CLEVER little penguin you are!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Well done for asking for help and not trying to fix it by yourself.” </a:t>
            </a:r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8438" name="AutoShape 8">
            <a:extLst>
              <a:ext uri="{FF2B5EF4-FFF2-40B4-BE49-F238E27FC236}">
                <a16:creationId xmlns:a16="http://schemas.microsoft.com/office/drawing/2014/main" id="{6729D5AE-09F5-BE4F-86EF-DD4E0226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692150"/>
            <a:ext cx="2738438" cy="1728788"/>
          </a:xfrm>
          <a:prstGeom prst="wedgeEllipseCallout">
            <a:avLst>
              <a:gd name="adj1" fmla="val -31625"/>
              <a:gd name="adj2" fmla="val 92884"/>
            </a:avLst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9" name="Text Box 9">
            <a:extLst>
              <a:ext uri="{FF2B5EF4-FFF2-40B4-BE49-F238E27FC236}">
                <a16:creationId xmlns:a16="http://schemas.microsoft.com/office/drawing/2014/main" id="{3D614F3F-1998-464C-9005-FAF89042E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976313"/>
            <a:ext cx="2232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taneo BT" pitchFamily="66" charset="0"/>
              </a:rPr>
              <a:t>Well done Smartie!</a:t>
            </a:r>
            <a:endParaRPr lang="en-US" altLang="en-US" b="1">
              <a:latin typeface="Cataneo BT" pitchFamily="66" charset="0"/>
            </a:endParaRPr>
          </a:p>
        </p:txBody>
      </p:sp>
      <p:pic>
        <p:nvPicPr>
          <p:cNvPr id="18440" name="Picture 10" descr="Smartie">
            <a:extLst>
              <a:ext uri="{FF2B5EF4-FFF2-40B4-BE49-F238E27FC236}">
                <a16:creationId xmlns:a16="http://schemas.microsoft.com/office/drawing/2014/main" id="{5CF4B62C-036A-C944-A20A-D627630C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508501"/>
            <a:ext cx="12461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Group 1">
            <a:extLst>
              <a:ext uri="{FF2B5EF4-FFF2-40B4-BE49-F238E27FC236}">
                <a16:creationId xmlns:a16="http://schemas.microsoft.com/office/drawing/2014/main" id="{CA9566E4-9EB6-5545-8112-22CB139D3AA7}"/>
              </a:ext>
            </a:extLst>
          </p:cNvPr>
          <p:cNvGrpSpPr>
            <a:grpSpLocks/>
          </p:cNvGrpSpPr>
          <p:nvPr/>
        </p:nvGrpSpPr>
        <p:grpSpPr bwMode="auto">
          <a:xfrm>
            <a:off x="1706564" y="1779588"/>
            <a:ext cx="2270125" cy="4997450"/>
            <a:chOff x="-4117140" y="1380331"/>
            <a:chExt cx="2270484" cy="4997621"/>
          </a:xfrm>
        </p:grpSpPr>
        <p:pic>
          <p:nvPicPr>
            <p:cNvPr id="18442" name="Picture 11">
              <a:extLst>
                <a:ext uri="{FF2B5EF4-FFF2-40B4-BE49-F238E27FC236}">
                  <a16:creationId xmlns:a16="http://schemas.microsoft.com/office/drawing/2014/main" id="{6847FD8B-33DE-3C40-8E4A-1F6864D27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7140" y="1380331"/>
              <a:ext cx="2270484" cy="499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2">
              <a:extLst>
                <a:ext uri="{FF2B5EF4-FFF2-40B4-BE49-F238E27FC236}">
                  <a16:creationId xmlns:a16="http://schemas.microsoft.com/office/drawing/2014/main" id="{D6A6E20D-FB48-F94B-B38B-5106F9B72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06995" y="2604467"/>
              <a:ext cx="1001919" cy="49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291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12FFF0A9-9D5F-7743-964F-49C8AD527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DE7F6-1E3E-D848-8561-45F77D968F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C3159257-6896-0345-8AE3-2D0C16B2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292601"/>
            <a:ext cx="81375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Mummy Penguin was so pleased with what Smartie had done, she taught him a song to help him make sensible choices on the internet in the future…</a:t>
            </a:r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19460" name="Picture 9" descr="Smartie">
            <a:extLst>
              <a:ext uri="{FF2B5EF4-FFF2-40B4-BE49-F238E27FC236}">
                <a16:creationId xmlns:a16="http://schemas.microsoft.com/office/drawing/2014/main" id="{0D4C44EF-0153-FC45-A87B-665ACF49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349500"/>
            <a:ext cx="10858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notes 1">
            <a:extLst>
              <a:ext uri="{FF2B5EF4-FFF2-40B4-BE49-F238E27FC236}">
                <a16:creationId xmlns:a16="http://schemas.microsoft.com/office/drawing/2014/main" id="{9AA4E396-E699-9648-8D0C-F1617D50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33376"/>
            <a:ext cx="735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notes 2">
            <a:extLst>
              <a:ext uri="{FF2B5EF4-FFF2-40B4-BE49-F238E27FC236}">
                <a16:creationId xmlns:a16="http://schemas.microsoft.com/office/drawing/2014/main" id="{DA7BD7DA-F962-8648-A7BD-A0FD5656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692151"/>
            <a:ext cx="10191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notes 2">
            <a:extLst>
              <a:ext uri="{FF2B5EF4-FFF2-40B4-BE49-F238E27FC236}">
                <a16:creationId xmlns:a16="http://schemas.microsoft.com/office/drawing/2014/main" id="{8E233A9F-BEE9-A341-8C60-5B4C39C51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981076"/>
            <a:ext cx="8016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duck">
            <a:extLst>
              <a:ext uri="{FF2B5EF4-FFF2-40B4-BE49-F238E27FC236}">
                <a16:creationId xmlns:a16="http://schemas.microsoft.com/office/drawing/2014/main" id="{97DC5B72-95F1-AF45-B5F5-F2C8AB6A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03" t="-30176"/>
          <a:stretch>
            <a:fillRect/>
          </a:stretch>
        </p:blipFill>
        <p:spPr bwMode="auto">
          <a:xfrm>
            <a:off x="3503613" y="2924176"/>
            <a:ext cx="1295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Group 13">
            <a:extLst>
              <a:ext uri="{FF2B5EF4-FFF2-40B4-BE49-F238E27FC236}">
                <a16:creationId xmlns:a16="http://schemas.microsoft.com/office/drawing/2014/main" id="{39C8DE15-EDFA-FA4F-88B4-BE61381E3326}"/>
              </a:ext>
            </a:extLst>
          </p:cNvPr>
          <p:cNvGrpSpPr>
            <a:grpSpLocks/>
          </p:cNvGrpSpPr>
          <p:nvPr/>
        </p:nvGrpSpPr>
        <p:grpSpPr bwMode="auto">
          <a:xfrm>
            <a:off x="4124325" y="646113"/>
            <a:ext cx="1854200" cy="3746500"/>
            <a:chOff x="1898097" y="2276872"/>
            <a:chExt cx="2179926" cy="4798292"/>
          </a:xfrm>
        </p:grpSpPr>
        <p:pic>
          <p:nvPicPr>
            <p:cNvPr id="19466" name="Picture 14">
              <a:extLst>
                <a:ext uri="{FF2B5EF4-FFF2-40B4-BE49-F238E27FC236}">
                  <a16:creationId xmlns:a16="http://schemas.microsoft.com/office/drawing/2014/main" id="{A9218350-E6C1-D640-8495-8AC543BAB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097" y="2276872"/>
              <a:ext cx="2179926" cy="479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5">
              <a:extLst>
                <a:ext uri="{FF2B5EF4-FFF2-40B4-BE49-F238E27FC236}">
                  <a16:creationId xmlns:a16="http://schemas.microsoft.com/office/drawing/2014/main" id="{DB00A5A0-D183-D446-8F74-BE6751DC2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564" y="2403712"/>
              <a:ext cx="765316" cy="7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12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91FE83BF-3A6F-8E43-9EF1-EC9024741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AEE9A-DC74-C147-9849-8704CFB821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0483" name="AutoShape 5">
            <a:extLst>
              <a:ext uri="{FF2B5EF4-FFF2-40B4-BE49-F238E27FC236}">
                <a16:creationId xmlns:a16="http://schemas.microsoft.com/office/drawing/2014/main" id="{4489DEAC-0AFF-114D-AF05-A569D15B2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33376"/>
            <a:ext cx="4103687" cy="6119813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31750">
            <a:solidFill>
              <a:srgbClr val="00800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65FC4527-8DE2-C042-A3F8-5FFF739C5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1052514"/>
            <a:ext cx="2663825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taneo BT" pitchFamily="66" charset="0"/>
              </a:rPr>
              <a:t>Before you tap and click…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900" b="1">
              <a:latin typeface="Cataneo BT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taneo BT" pitchFamily="66" charset="0"/>
              </a:rPr>
              <a:t>You need to stop and think…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900" b="1">
              <a:latin typeface="Cataneo BT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taneo BT" pitchFamily="66" charset="0"/>
              </a:rPr>
              <a:t>And TELL someone!</a:t>
            </a:r>
            <a:endParaRPr lang="en-US" altLang="en-US" b="1">
              <a:latin typeface="Cataneo BT" pitchFamily="66" charset="0"/>
            </a:endParaRPr>
          </a:p>
        </p:txBody>
      </p:sp>
      <p:sp>
        <p:nvSpPr>
          <p:cNvPr id="20485" name="AutoShape 7">
            <a:extLst>
              <a:ext uri="{FF2B5EF4-FFF2-40B4-BE49-F238E27FC236}">
                <a16:creationId xmlns:a16="http://schemas.microsoft.com/office/drawing/2014/main" id="{86A5A8C8-5483-BA46-B9A9-476D1C70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0351"/>
            <a:ext cx="1871662" cy="1152525"/>
          </a:xfrm>
          <a:prstGeom prst="wedgeRoundRectCallout">
            <a:avLst>
              <a:gd name="adj1" fmla="val 41944"/>
              <a:gd name="adj2" fmla="val 72176"/>
              <a:gd name="adj3" fmla="val 16667"/>
            </a:avLst>
          </a:prstGeom>
          <a:noFill/>
          <a:ln w="381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0F655E4B-6677-E340-823A-C10E0C76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5"/>
            <a:ext cx="1655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ataneo BT" pitchFamily="66" charset="0"/>
              </a:rPr>
              <a:t>Sing with me!</a:t>
            </a:r>
            <a:endParaRPr lang="en-US" altLang="en-US" sz="2800" b="1">
              <a:latin typeface="Cataneo BT" pitchFamily="66" charset="0"/>
            </a:endParaRPr>
          </a:p>
        </p:txBody>
      </p:sp>
      <p:pic>
        <p:nvPicPr>
          <p:cNvPr id="20487" name="Picture 10" descr="notes 2">
            <a:extLst>
              <a:ext uri="{FF2B5EF4-FFF2-40B4-BE49-F238E27FC236}">
                <a16:creationId xmlns:a16="http://schemas.microsoft.com/office/drawing/2014/main" id="{F6FDFCFC-808F-1F4E-901C-B0975A09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3213101"/>
            <a:ext cx="10191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notes 2">
            <a:extLst>
              <a:ext uri="{FF2B5EF4-FFF2-40B4-BE49-F238E27FC236}">
                <a16:creationId xmlns:a16="http://schemas.microsoft.com/office/drawing/2014/main" id="{64733350-5085-4743-B1B4-2D5D8B72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5373689"/>
            <a:ext cx="8016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uck">
            <a:extLst>
              <a:ext uri="{FF2B5EF4-FFF2-40B4-BE49-F238E27FC236}">
                <a16:creationId xmlns:a16="http://schemas.microsoft.com/office/drawing/2014/main" id="{CAF62EBF-F5E8-DA45-A379-80D38A5A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265">
            <a:off x="9336089" y="692150"/>
            <a:ext cx="7905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notes 1">
            <a:extLst>
              <a:ext uri="{FF2B5EF4-FFF2-40B4-BE49-F238E27FC236}">
                <a16:creationId xmlns:a16="http://schemas.microsoft.com/office/drawing/2014/main" id="{4261E51B-387C-C346-8BA1-1F774C89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125539"/>
            <a:ext cx="735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Group 15">
            <a:extLst>
              <a:ext uri="{FF2B5EF4-FFF2-40B4-BE49-F238E27FC236}">
                <a16:creationId xmlns:a16="http://schemas.microsoft.com/office/drawing/2014/main" id="{30201259-0FD9-BE4B-A2FC-73FE3D3C45E5}"/>
              </a:ext>
            </a:extLst>
          </p:cNvPr>
          <p:cNvGrpSpPr>
            <a:grpSpLocks/>
          </p:cNvGrpSpPr>
          <p:nvPr/>
        </p:nvGrpSpPr>
        <p:grpSpPr bwMode="auto">
          <a:xfrm>
            <a:off x="2601913" y="1052514"/>
            <a:ext cx="3067050" cy="6192837"/>
            <a:chOff x="1898097" y="2276872"/>
            <a:chExt cx="2179926" cy="4798292"/>
          </a:xfrm>
        </p:grpSpPr>
        <p:pic>
          <p:nvPicPr>
            <p:cNvPr id="20492" name="Picture 16">
              <a:extLst>
                <a:ext uri="{FF2B5EF4-FFF2-40B4-BE49-F238E27FC236}">
                  <a16:creationId xmlns:a16="http://schemas.microsoft.com/office/drawing/2014/main" id="{4B0D183B-ECC1-A144-91A1-B9A215FD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097" y="2276872"/>
              <a:ext cx="2179926" cy="479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7">
              <a:extLst>
                <a:ext uri="{FF2B5EF4-FFF2-40B4-BE49-F238E27FC236}">
                  <a16:creationId xmlns:a16="http://schemas.microsoft.com/office/drawing/2014/main" id="{49522220-F681-BF46-81CA-B76CDF722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564" y="2403712"/>
              <a:ext cx="765316" cy="7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61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CC3B0E50-890E-484F-9A23-2916DF69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3413"/>
            <a:ext cx="571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>
            <a:extLst>
              <a:ext uri="{FF2B5EF4-FFF2-40B4-BE49-F238E27FC236}">
                <a16:creationId xmlns:a16="http://schemas.microsoft.com/office/drawing/2014/main" id="{D3942EA6-58BB-F245-805E-316A0B9E1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75C826-225C-7240-ACCD-464E78A2C7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604BAE5-E43E-2647-B7E8-07178D3F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33375"/>
            <a:ext cx="8713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Mummy Penguin </a:t>
            </a:r>
            <a:r>
              <a:rPr lang="en-GB" altLang="en-US" b="1">
                <a:latin typeface="Corbel" panose="020B0503020204020204" pitchFamily="34" charset="0"/>
              </a:rPr>
              <a:t>deleted</a:t>
            </a:r>
            <a:r>
              <a:rPr lang="en-GB" altLang="en-US">
                <a:latin typeface="Corbel" panose="020B0503020204020204" pitchFamily="34" charset="0"/>
              </a:rPr>
              <a:t> the picture that had popped up and Smartie continued to play on his tablet.</a:t>
            </a:r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21509" name="Picture 10" descr="duck">
            <a:extLst>
              <a:ext uri="{FF2B5EF4-FFF2-40B4-BE49-F238E27FC236}">
                <a16:creationId xmlns:a16="http://schemas.microsoft.com/office/drawing/2014/main" id="{198F9C1D-AA51-D440-8F73-31D60ECE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5829301"/>
            <a:ext cx="1079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5">
            <a:extLst>
              <a:ext uri="{FF2B5EF4-FFF2-40B4-BE49-F238E27FC236}">
                <a16:creationId xmlns:a16="http://schemas.microsoft.com/office/drawing/2014/main" id="{F36F91B5-79A8-664C-AB52-BAC447989B26}"/>
              </a:ext>
            </a:extLst>
          </p:cNvPr>
          <p:cNvGrpSpPr>
            <a:grpSpLocks/>
          </p:cNvGrpSpPr>
          <p:nvPr/>
        </p:nvGrpSpPr>
        <p:grpSpPr bwMode="auto">
          <a:xfrm>
            <a:off x="4465639" y="2492376"/>
            <a:ext cx="3127375" cy="2447925"/>
            <a:chOff x="2942431" y="2492896"/>
            <a:chExt cx="3126185" cy="2447925"/>
          </a:xfrm>
        </p:grpSpPr>
        <p:grpSp>
          <p:nvGrpSpPr>
            <p:cNvPr id="21511" name="Group 2">
              <a:extLst>
                <a:ext uri="{FF2B5EF4-FFF2-40B4-BE49-F238E27FC236}">
                  <a16:creationId xmlns:a16="http://schemas.microsoft.com/office/drawing/2014/main" id="{085BDB90-7DD7-F94F-B20B-261297BF2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645" y="2612251"/>
              <a:ext cx="2797971" cy="2089150"/>
              <a:chOff x="3244452" y="2611730"/>
              <a:chExt cx="2797971" cy="2089150"/>
            </a:xfrm>
          </p:grpSpPr>
          <p:pic>
            <p:nvPicPr>
              <p:cNvPr id="21521" name="Picture 1">
                <a:extLst>
                  <a:ext uri="{FF2B5EF4-FFF2-40B4-BE49-F238E27FC236}">
                    <a16:creationId xmlns:a16="http://schemas.microsoft.com/office/drawing/2014/main" id="{8FCF8843-CE37-AC4D-B3FC-F09E9B6C1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4452" y="2611730"/>
                <a:ext cx="2797971" cy="208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14" descr="eyes">
                <a:extLst>
                  <a:ext uri="{FF2B5EF4-FFF2-40B4-BE49-F238E27FC236}">
                    <a16:creationId xmlns:a16="http://schemas.microsoft.com/office/drawing/2014/main" id="{6568EE42-AA05-DE4B-B7DA-065CA56E6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4225" y="3015059"/>
                <a:ext cx="719138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2" name="Oval 15">
              <a:extLst>
                <a:ext uri="{FF2B5EF4-FFF2-40B4-BE49-F238E27FC236}">
                  <a16:creationId xmlns:a16="http://schemas.microsoft.com/office/drawing/2014/main" id="{7CE840E7-07A3-DA48-8B5B-EAE596E04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431" y="2924696"/>
              <a:ext cx="215900" cy="21590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1513" name="Oval 16">
              <a:extLst>
                <a:ext uri="{FF2B5EF4-FFF2-40B4-BE49-F238E27FC236}">
                  <a16:creationId xmlns:a16="http://schemas.microsoft.com/office/drawing/2014/main" id="{AA7ADB4F-2FF1-7F4D-91C4-B72EA9D73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993" y="2492896"/>
              <a:ext cx="287338" cy="288925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1514" name="Oval 17">
              <a:extLst>
                <a:ext uri="{FF2B5EF4-FFF2-40B4-BE49-F238E27FC236}">
                  <a16:creationId xmlns:a16="http://schemas.microsoft.com/office/drawing/2014/main" id="{F3DFEB3E-831B-324C-AF3D-1CAAB868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656" y="2781821"/>
              <a:ext cx="288925" cy="288925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1515" name="Oval 18">
              <a:extLst>
                <a:ext uri="{FF2B5EF4-FFF2-40B4-BE49-F238E27FC236}">
                  <a16:creationId xmlns:a16="http://schemas.microsoft.com/office/drawing/2014/main" id="{E54C7478-BD2A-134A-A1BF-1620470B5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756" y="4005784"/>
              <a:ext cx="215900" cy="21590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1516" name="Oval 19">
              <a:extLst>
                <a:ext uri="{FF2B5EF4-FFF2-40B4-BE49-F238E27FC236}">
                  <a16:creationId xmlns:a16="http://schemas.microsoft.com/office/drawing/2014/main" id="{B119C377-E5C5-0449-A372-D7E1BB89B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293" y="4582046"/>
              <a:ext cx="215900" cy="21590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1517" name="Oval 20">
              <a:extLst>
                <a:ext uri="{FF2B5EF4-FFF2-40B4-BE49-F238E27FC236}">
                  <a16:creationId xmlns:a16="http://schemas.microsoft.com/office/drawing/2014/main" id="{6A84E02E-A265-8244-A5A4-7094E6F30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631" y="4724921"/>
              <a:ext cx="215900" cy="21590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pic>
          <p:nvPicPr>
            <p:cNvPr id="21518" name="Picture 20" descr="http://www.clker.com/cliparts/3/2/f/7/1195441338857301276Machovka_Happy_fish.svg.hi.png">
              <a:extLst>
                <a:ext uri="{FF2B5EF4-FFF2-40B4-BE49-F238E27FC236}">
                  <a16:creationId xmlns:a16="http://schemas.microsoft.com/office/drawing/2014/main" id="{FF7F8C61-661E-694F-8D1F-11C9B941A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007" y="3140596"/>
              <a:ext cx="799728" cy="5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22" descr="http://cliparts.co/cliparts/pT7/K8A/pT7K8AXec.png">
              <a:extLst>
                <a:ext uri="{FF2B5EF4-FFF2-40B4-BE49-F238E27FC236}">
                  <a16:creationId xmlns:a16="http://schemas.microsoft.com/office/drawing/2014/main" id="{F191737B-53A5-A148-AEB2-D5680BF4D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987" y="4221684"/>
              <a:ext cx="672009" cy="46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4" descr="http://cliparts.co/cliparts/pio/ArR/pioArRpMT.png">
              <a:extLst>
                <a:ext uri="{FF2B5EF4-FFF2-40B4-BE49-F238E27FC236}">
                  <a16:creationId xmlns:a16="http://schemas.microsoft.com/office/drawing/2014/main" id="{480EB75F-DFCC-A74C-85E7-F726A10EF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46" y="2955447"/>
              <a:ext cx="74401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1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27F9BE48-033A-8749-9864-42C511010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4E4A7-EB9D-2E48-A0DF-899C7AADFF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6147" name="Picture 33" descr="octonauts">
            <a:extLst>
              <a:ext uri="{FF2B5EF4-FFF2-40B4-BE49-F238E27FC236}">
                <a16:creationId xmlns:a16="http://schemas.microsoft.com/office/drawing/2014/main" id="{69E6BC7C-B9F7-3142-9658-0DC52C35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5232400"/>
            <a:ext cx="21605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cartoonnetwork_logo_240_001">
            <a:extLst>
              <a:ext uri="{FF2B5EF4-FFF2-40B4-BE49-F238E27FC236}">
                <a16:creationId xmlns:a16="http://schemas.microsoft.com/office/drawing/2014/main" id="{F56F3955-7FB5-1D4D-BD20-EE29748E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06">
            <a:off x="5375275" y="5157788"/>
            <a:ext cx="1638300" cy="671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37" descr="MSP">
            <a:extLst>
              <a:ext uri="{FF2B5EF4-FFF2-40B4-BE49-F238E27FC236}">
                <a16:creationId xmlns:a16="http://schemas.microsoft.com/office/drawing/2014/main" id="{032DEA26-D634-7E45-B10F-34AAFBB9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773238"/>
            <a:ext cx="2136775" cy="18415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36" descr="nick jr">
            <a:extLst>
              <a:ext uri="{FF2B5EF4-FFF2-40B4-BE49-F238E27FC236}">
                <a16:creationId xmlns:a16="http://schemas.microsoft.com/office/drawing/2014/main" id="{144B9FE4-477A-F648-BE9C-626040E9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9"/>
            <a:ext cx="3276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0" descr="peppa pig">
            <a:extLst>
              <a:ext uri="{FF2B5EF4-FFF2-40B4-BE49-F238E27FC236}">
                <a16:creationId xmlns:a16="http://schemas.microsoft.com/office/drawing/2014/main" id="{062817E7-AFF4-8B42-BB6D-AE233B57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765176"/>
            <a:ext cx="28400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Milkshake1">
            <a:extLst>
              <a:ext uri="{FF2B5EF4-FFF2-40B4-BE49-F238E27FC236}">
                <a16:creationId xmlns:a16="http://schemas.microsoft.com/office/drawing/2014/main" id="{58F7B389-2817-0D45-97E8-DCFB01B9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88913"/>
            <a:ext cx="1644650" cy="1274762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3" descr="club-penguin-birthday-items">
            <a:extLst>
              <a:ext uri="{FF2B5EF4-FFF2-40B4-BE49-F238E27FC236}">
                <a16:creationId xmlns:a16="http://schemas.microsoft.com/office/drawing/2014/main" id="{DF4DB840-43B8-724C-B4A2-2396FDD8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241">
            <a:off x="8759825" y="3789363"/>
            <a:ext cx="1576388" cy="1655762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8" descr="16966_moshi">
            <a:extLst>
              <a:ext uri="{FF2B5EF4-FFF2-40B4-BE49-F238E27FC236}">
                <a16:creationId xmlns:a16="http://schemas.microsoft.com/office/drawing/2014/main" id="{6720EBFF-21AC-6041-AC66-E528616B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36613"/>
            <a:ext cx="1303338" cy="1041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3" descr="youtube-logo">
            <a:hlinkClick r:id="rId11" action="ppaction://hlinkfile"/>
            <a:extLst>
              <a:ext uri="{FF2B5EF4-FFF2-40B4-BE49-F238E27FC236}">
                <a16:creationId xmlns:a16="http://schemas.microsoft.com/office/drawing/2014/main" id="{D2B941B2-659F-7446-828B-718BB22A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24175"/>
            <a:ext cx="1428750" cy="1009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AutoShape 20">
            <a:extLst>
              <a:ext uri="{FF2B5EF4-FFF2-40B4-BE49-F238E27FC236}">
                <a16:creationId xmlns:a16="http://schemas.microsoft.com/office/drawing/2014/main" id="{129745BC-D879-904B-A578-7A2C5F54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2060576"/>
            <a:ext cx="5003800" cy="2093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7" name="Text Box 21">
            <a:extLst>
              <a:ext uri="{FF2B5EF4-FFF2-40B4-BE49-F238E27FC236}">
                <a16:creationId xmlns:a16="http://schemas.microsoft.com/office/drawing/2014/main" id="{824A177C-C64D-1D4E-BF90-DE2236FE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1931989"/>
            <a:ext cx="50403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60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You might like…</a:t>
            </a:r>
            <a:endParaRPr lang="en-US" altLang="en-US" sz="6000" b="1">
              <a:solidFill>
                <a:schemeClr val="accent2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158" name="Picture 27" descr="http://t1.gstatic.com/images?q=tbn:P36hauUiDOR20M:http://booyahblog.files.wordpress.com/2008/11/beertjesweblogscreenshot-2008-05-05-12.jpg">
            <a:hlinkClick r:id="rId13"/>
            <a:extLst>
              <a:ext uri="{FF2B5EF4-FFF2-40B4-BE49-F238E27FC236}">
                <a16:creationId xmlns:a16="http://schemas.microsoft.com/office/drawing/2014/main" id="{43F80E6E-B2DF-2844-BDE5-82E84A3D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989139"/>
            <a:ext cx="1181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6" descr="cbbc-logo-copy">
            <a:extLst>
              <a:ext uri="{FF2B5EF4-FFF2-40B4-BE49-F238E27FC236}">
                <a16:creationId xmlns:a16="http://schemas.microsoft.com/office/drawing/2014/main" id="{941EA5AD-ED3D-7740-A962-D88B34F6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692">
            <a:off x="3432176" y="3141664"/>
            <a:ext cx="1223963" cy="790575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google">
            <a:extLst>
              <a:ext uri="{FF2B5EF4-FFF2-40B4-BE49-F238E27FC236}">
                <a16:creationId xmlns:a16="http://schemas.microsoft.com/office/drawing/2014/main" id="{C0715BA5-780A-484C-8804-E7493DAE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49501"/>
            <a:ext cx="1200150" cy="430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31" descr="See full size image">
            <a:hlinkClick r:id="rId17"/>
            <a:extLst>
              <a:ext uri="{FF2B5EF4-FFF2-40B4-BE49-F238E27FC236}">
                <a16:creationId xmlns:a16="http://schemas.microsoft.com/office/drawing/2014/main" id="{04E8688C-9D47-E047-A9B1-76D0E575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125538"/>
            <a:ext cx="1687512" cy="90011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22" descr="LEGO">
            <a:extLst>
              <a:ext uri="{FF2B5EF4-FFF2-40B4-BE49-F238E27FC236}">
                <a16:creationId xmlns:a16="http://schemas.microsoft.com/office/drawing/2014/main" id="{902D072D-EA7C-4D4A-A606-B70700F8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9418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5" descr="sesame street">
            <a:extLst>
              <a:ext uri="{FF2B5EF4-FFF2-40B4-BE49-F238E27FC236}">
                <a16:creationId xmlns:a16="http://schemas.microsoft.com/office/drawing/2014/main" id="{77FE19F3-2DAE-924C-9FFA-66884462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644901"/>
            <a:ext cx="1309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6" descr="gruffalo">
            <a:extLst>
              <a:ext uri="{FF2B5EF4-FFF2-40B4-BE49-F238E27FC236}">
                <a16:creationId xmlns:a16="http://schemas.microsoft.com/office/drawing/2014/main" id="{98C2ED8F-2140-F640-860B-14AAB757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445126"/>
            <a:ext cx="12715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19" descr="miniclip3">
            <a:extLst>
              <a:ext uri="{FF2B5EF4-FFF2-40B4-BE49-F238E27FC236}">
                <a16:creationId xmlns:a16="http://schemas.microsoft.com/office/drawing/2014/main" id="{9216BF85-7C4D-F744-B633-4354E7F6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015">
            <a:off x="7608889" y="3141664"/>
            <a:ext cx="1539875" cy="5619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32" descr="mini">
            <a:extLst>
              <a:ext uri="{FF2B5EF4-FFF2-40B4-BE49-F238E27FC236}">
                <a16:creationId xmlns:a16="http://schemas.microsoft.com/office/drawing/2014/main" id="{C39E12EE-2269-834C-9491-769032AD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762500"/>
            <a:ext cx="3724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4" descr="animal jam">
            <a:extLst>
              <a:ext uri="{FF2B5EF4-FFF2-40B4-BE49-F238E27FC236}">
                <a16:creationId xmlns:a16="http://schemas.microsoft.com/office/drawing/2014/main" id="{5188AD12-436E-2745-94D1-D880D5EC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908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5" descr="dora">
            <a:extLst>
              <a:ext uri="{FF2B5EF4-FFF2-40B4-BE49-F238E27FC236}">
                <a16:creationId xmlns:a16="http://schemas.microsoft.com/office/drawing/2014/main" id="{5C4B74B0-F4EF-6148-B30F-61D8C31B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188913"/>
            <a:ext cx="22272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8" descr="PSV">
            <a:extLst>
              <a:ext uri="{FF2B5EF4-FFF2-40B4-BE49-F238E27FC236}">
                <a16:creationId xmlns:a16="http://schemas.microsoft.com/office/drawing/2014/main" id="{B1255618-2340-E94E-BFCE-A67A1F9B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805488"/>
            <a:ext cx="17272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39" descr="dsi">
            <a:extLst>
              <a:ext uri="{FF2B5EF4-FFF2-40B4-BE49-F238E27FC236}">
                <a16:creationId xmlns:a16="http://schemas.microsoft.com/office/drawing/2014/main" id="{BF14471A-6F20-0344-AE99-CD08E9EF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868863"/>
            <a:ext cx="19446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12" descr="cbeebies">
            <a:extLst>
              <a:ext uri="{FF2B5EF4-FFF2-40B4-BE49-F238E27FC236}">
                <a16:creationId xmlns:a16="http://schemas.microsoft.com/office/drawing/2014/main" id="{4C98612B-B597-D94E-918E-62F5F595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933825"/>
            <a:ext cx="2017713" cy="1225550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2" name="Group 28">
            <a:extLst>
              <a:ext uri="{FF2B5EF4-FFF2-40B4-BE49-F238E27FC236}">
                <a16:creationId xmlns:a16="http://schemas.microsoft.com/office/drawing/2014/main" id="{E6A30D2B-A7E1-854E-ABAB-8CB477D3BE43}"/>
              </a:ext>
            </a:extLst>
          </p:cNvPr>
          <p:cNvGrpSpPr>
            <a:grpSpLocks/>
          </p:cNvGrpSpPr>
          <p:nvPr/>
        </p:nvGrpSpPr>
        <p:grpSpPr bwMode="auto">
          <a:xfrm>
            <a:off x="6565900" y="98426"/>
            <a:ext cx="1944688" cy="1008063"/>
            <a:chOff x="-3175888" y="765175"/>
            <a:chExt cx="1944216" cy="10080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E97384-74B0-E748-8CA8-D33DEC38F71A}"/>
                </a:ext>
              </a:extLst>
            </p:cNvPr>
            <p:cNvSpPr/>
            <p:nvPr/>
          </p:nvSpPr>
          <p:spPr>
            <a:xfrm>
              <a:off x="-3175888" y="765175"/>
              <a:ext cx="1944216" cy="10080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174" name="Picture 32" descr="https://upload.wikimedia.org/wikipedia/commons/thumb/7/77/CITV_logo_2013.svg/1024px-CITV_logo_2013.svg.png">
              <a:extLst>
                <a:ext uri="{FF2B5EF4-FFF2-40B4-BE49-F238E27FC236}">
                  <a16:creationId xmlns:a16="http://schemas.microsoft.com/office/drawing/2014/main" id="{BBB93C62-FCE6-8E4B-92A9-1E34C412A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6653" y="876443"/>
              <a:ext cx="1685746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05968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87F0137F-51FE-F347-BEE6-D33C6C9B8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D09381-7DED-A946-8934-4F96FB1790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8195" name="Picture 8" descr="Bear">
            <a:extLst>
              <a:ext uri="{FF2B5EF4-FFF2-40B4-BE49-F238E27FC236}">
                <a16:creationId xmlns:a16="http://schemas.microsoft.com/office/drawing/2014/main" id="{93C3E474-A3A3-4046-A20E-81C3F499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82">
            <a:off x="8904289" y="5565776"/>
            <a:ext cx="6889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duck">
            <a:extLst>
              <a:ext uri="{FF2B5EF4-FFF2-40B4-BE49-F238E27FC236}">
                <a16:creationId xmlns:a16="http://schemas.microsoft.com/office/drawing/2014/main" id="{BE259067-B668-C649-A1BC-F4D40A52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5926139"/>
            <a:ext cx="6334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>
            <a:extLst>
              <a:ext uri="{FF2B5EF4-FFF2-40B4-BE49-F238E27FC236}">
                <a16:creationId xmlns:a16="http://schemas.microsoft.com/office/drawing/2014/main" id="{B7E49828-6FBF-8945-9FB0-6507E477D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289426"/>
            <a:ext cx="12493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>
            <a:extLst>
              <a:ext uri="{FF2B5EF4-FFF2-40B4-BE49-F238E27FC236}">
                <a16:creationId xmlns:a16="http://schemas.microsoft.com/office/drawing/2014/main" id="{34011E27-CECC-1E40-8A44-9FE9EEC68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54276"/>
            <a:ext cx="152241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>
            <a:extLst>
              <a:ext uri="{FF2B5EF4-FFF2-40B4-BE49-F238E27FC236}">
                <a16:creationId xmlns:a16="http://schemas.microsoft.com/office/drawing/2014/main" id="{CADF8698-ABC5-0B48-BBCD-9644BC0ED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319463"/>
            <a:ext cx="6715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2">
            <a:extLst>
              <a:ext uri="{FF2B5EF4-FFF2-40B4-BE49-F238E27FC236}">
                <a16:creationId xmlns:a16="http://schemas.microsoft.com/office/drawing/2014/main" id="{75B18926-FF32-1D4E-B54E-05C1A170F982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3067051"/>
            <a:ext cx="1462088" cy="3400425"/>
            <a:chOff x="1898097" y="2276872"/>
            <a:chExt cx="2179926" cy="4798292"/>
          </a:xfrm>
        </p:grpSpPr>
        <p:pic>
          <p:nvPicPr>
            <p:cNvPr id="8215" name="Picture 12">
              <a:extLst>
                <a:ext uri="{FF2B5EF4-FFF2-40B4-BE49-F238E27FC236}">
                  <a16:creationId xmlns:a16="http://schemas.microsoft.com/office/drawing/2014/main" id="{E4B7F4C2-8105-A742-A8DC-DFEB0BBA1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097" y="2276872"/>
              <a:ext cx="2179926" cy="479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9">
              <a:extLst>
                <a:ext uri="{FF2B5EF4-FFF2-40B4-BE49-F238E27FC236}">
                  <a16:creationId xmlns:a16="http://schemas.microsoft.com/office/drawing/2014/main" id="{97D30068-EF2E-C74F-8F6D-EA7E7B675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564" y="2403712"/>
              <a:ext cx="765316" cy="7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1" name="Picture 10" descr="http://cliparts.co/cliparts/dc4/oAB/dc4oABqni.png">
            <a:extLst>
              <a:ext uri="{FF2B5EF4-FFF2-40B4-BE49-F238E27FC236}">
                <a16:creationId xmlns:a16="http://schemas.microsoft.com/office/drawing/2014/main" id="{7BCDCA76-74A3-724E-918F-CAAB0FB5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4" y="4646613"/>
            <a:ext cx="9810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notes 2">
            <a:extLst>
              <a:ext uri="{FF2B5EF4-FFF2-40B4-BE49-F238E27FC236}">
                <a16:creationId xmlns:a16="http://schemas.microsoft.com/office/drawing/2014/main" id="{E0E52098-3740-FB49-8F73-2FC1E7C9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5091113" y="1214439"/>
            <a:ext cx="565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9" descr="notes 1">
            <a:extLst>
              <a:ext uri="{FF2B5EF4-FFF2-40B4-BE49-F238E27FC236}">
                <a16:creationId xmlns:a16="http://schemas.microsoft.com/office/drawing/2014/main" id="{3BA45FA1-946C-3344-A3D4-DD674203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4418014" y="1773239"/>
            <a:ext cx="593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" descr="notes 2">
            <a:extLst>
              <a:ext uri="{FF2B5EF4-FFF2-40B4-BE49-F238E27FC236}">
                <a16:creationId xmlns:a16="http://schemas.microsoft.com/office/drawing/2014/main" id="{802A8963-E4F8-6A40-B8EB-D44C4AEE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2798763" y="971550"/>
            <a:ext cx="7731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1" descr="notes 2">
            <a:extLst>
              <a:ext uri="{FF2B5EF4-FFF2-40B4-BE49-F238E27FC236}">
                <a16:creationId xmlns:a16="http://schemas.microsoft.com/office/drawing/2014/main" id="{D559BC81-5921-274F-8A13-06725C8D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3735388" y="1609725"/>
            <a:ext cx="5651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9" descr="notes 1">
            <a:extLst>
              <a:ext uri="{FF2B5EF4-FFF2-40B4-BE49-F238E27FC236}">
                <a16:creationId xmlns:a16="http://schemas.microsoft.com/office/drawing/2014/main" id="{E0FB2519-F13A-154C-95E1-0E3CD536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1801814" y="1227139"/>
            <a:ext cx="5937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>
            <a:extLst>
              <a:ext uri="{FF2B5EF4-FFF2-40B4-BE49-F238E27FC236}">
                <a16:creationId xmlns:a16="http://schemas.microsoft.com/office/drawing/2014/main" id="{53081D93-2931-BB48-86A0-4FBC7390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23338" r="987" b="17628"/>
          <a:stretch>
            <a:fillRect/>
          </a:stretch>
        </p:blipFill>
        <p:spPr bwMode="auto">
          <a:xfrm>
            <a:off x="5576889" y="1030288"/>
            <a:ext cx="50006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8" descr="Bear">
            <a:extLst>
              <a:ext uri="{FF2B5EF4-FFF2-40B4-BE49-F238E27FC236}">
                <a16:creationId xmlns:a16="http://schemas.microsoft.com/office/drawing/2014/main" id="{D119FFD0-030F-8949-BB7F-5846583B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82">
            <a:off x="8897939" y="5570538"/>
            <a:ext cx="6889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1" descr="notes 2">
            <a:extLst>
              <a:ext uri="{FF2B5EF4-FFF2-40B4-BE49-F238E27FC236}">
                <a16:creationId xmlns:a16="http://schemas.microsoft.com/office/drawing/2014/main" id="{4869E12B-FB7C-4149-807C-496BB405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5084763" y="1220789"/>
            <a:ext cx="565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9" descr="notes 1">
            <a:extLst>
              <a:ext uri="{FF2B5EF4-FFF2-40B4-BE49-F238E27FC236}">
                <a16:creationId xmlns:a16="http://schemas.microsoft.com/office/drawing/2014/main" id="{29A4BC44-9622-664D-90E8-E5F7D5A0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4410076" y="1779589"/>
            <a:ext cx="5953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0" descr="notes 2">
            <a:extLst>
              <a:ext uri="{FF2B5EF4-FFF2-40B4-BE49-F238E27FC236}">
                <a16:creationId xmlns:a16="http://schemas.microsoft.com/office/drawing/2014/main" id="{3BF273F2-A4F5-DD49-BEB6-FB62CBB8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2790826" y="976313"/>
            <a:ext cx="7731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1" descr="notes 2">
            <a:extLst>
              <a:ext uri="{FF2B5EF4-FFF2-40B4-BE49-F238E27FC236}">
                <a16:creationId xmlns:a16="http://schemas.microsoft.com/office/drawing/2014/main" id="{261BB85D-04D2-4F44-82FB-602607A6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3729038" y="1614489"/>
            <a:ext cx="565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9" descr="notes 1">
            <a:extLst>
              <a:ext uri="{FF2B5EF4-FFF2-40B4-BE49-F238E27FC236}">
                <a16:creationId xmlns:a16="http://schemas.microsoft.com/office/drawing/2014/main" id="{52DBA7C9-B2F6-334F-8349-3E6AF5C6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94">
            <a:off x="1793876" y="1231901"/>
            <a:ext cx="595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">
            <a:extLst>
              <a:ext uri="{FF2B5EF4-FFF2-40B4-BE49-F238E27FC236}">
                <a16:creationId xmlns:a16="http://schemas.microsoft.com/office/drawing/2014/main" id="{4BB01AE0-A4AC-3040-81AA-B105FFDF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23338" r="987" b="17628"/>
          <a:stretch>
            <a:fillRect/>
          </a:stretch>
        </p:blipFill>
        <p:spPr bwMode="auto">
          <a:xfrm>
            <a:off x="5570539" y="1036638"/>
            <a:ext cx="5000625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886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://cliparts.co/cliparts/dc4/oAB/dc4oABqni.png">
            <a:extLst>
              <a:ext uri="{FF2B5EF4-FFF2-40B4-BE49-F238E27FC236}">
                <a16:creationId xmlns:a16="http://schemas.microsoft.com/office/drawing/2014/main" id="{FB6093B8-6245-3348-88A5-3A0C48C3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651376"/>
            <a:ext cx="14795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A0E4CF4D-230A-6442-9125-48BC986A0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E5650-23E0-8548-B11C-C68620BA58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10244" name="Picture 14" descr="duck">
            <a:extLst>
              <a:ext uri="{FF2B5EF4-FFF2-40B4-BE49-F238E27FC236}">
                <a16:creationId xmlns:a16="http://schemas.microsoft.com/office/drawing/2014/main" id="{58BBFD4F-EF42-3148-9773-C335B4A5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5445125"/>
            <a:ext cx="863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D58528C9-4B20-CF45-B1AC-B865C4D7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88913"/>
            <a:ext cx="54721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It was late at night and Smartie the penguin was WIDE awake… He was too excited to sleep because tomorrow was his birthday. He was really hoping to be given a new tablet! </a:t>
            </a:r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10246" name="Picture 7" descr="balloons">
            <a:extLst>
              <a:ext uri="{FF2B5EF4-FFF2-40B4-BE49-F238E27FC236}">
                <a16:creationId xmlns:a16="http://schemas.microsoft.com/office/drawing/2014/main" id="{29582FC1-AA94-E243-A2E0-F3557AB4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420938"/>
            <a:ext cx="1397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Bed">
            <a:extLst>
              <a:ext uri="{FF2B5EF4-FFF2-40B4-BE49-F238E27FC236}">
                <a16:creationId xmlns:a16="http://schemas.microsoft.com/office/drawing/2014/main" id="{AD9342FA-2160-9B47-B301-8992E369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517900"/>
            <a:ext cx="59753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Smartie">
            <a:extLst>
              <a:ext uri="{FF2B5EF4-FFF2-40B4-BE49-F238E27FC236}">
                <a16:creationId xmlns:a16="http://schemas.microsoft.com/office/drawing/2014/main" id="{7C4A5E2C-511A-B74E-8B3A-A3916DD3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357564"/>
            <a:ext cx="103822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resent 3">
            <a:extLst>
              <a:ext uri="{FF2B5EF4-FFF2-40B4-BE49-F238E27FC236}">
                <a16:creationId xmlns:a16="http://schemas.microsoft.com/office/drawing/2014/main" id="{AF77E59F-72B3-5746-A789-6C297955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5229225"/>
            <a:ext cx="12017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rese">
            <a:extLst>
              <a:ext uri="{FF2B5EF4-FFF2-40B4-BE49-F238E27FC236}">
                <a16:creationId xmlns:a16="http://schemas.microsoft.com/office/drawing/2014/main" id="{90CE0F19-B302-E547-A4E4-76BD6F2E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5229226"/>
            <a:ext cx="1587501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present 2">
            <a:extLst>
              <a:ext uri="{FF2B5EF4-FFF2-40B4-BE49-F238E27FC236}">
                <a16:creationId xmlns:a16="http://schemas.microsoft.com/office/drawing/2014/main" id="{5A4DE9EC-9706-CF48-968D-F5112F79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3">
            <a:extLst>
              <a:ext uri="{FF2B5EF4-FFF2-40B4-BE49-F238E27FC236}">
                <a16:creationId xmlns:a16="http://schemas.microsoft.com/office/drawing/2014/main" id="{98597F86-0640-0E40-AF1B-49A334C3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1052514"/>
            <a:ext cx="2160587" cy="1584325"/>
          </a:xfrm>
          <a:prstGeom prst="cloudCallout">
            <a:avLst>
              <a:gd name="adj1" fmla="val -27958"/>
              <a:gd name="adj2" fmla="val 91884"/>
            </a:avLst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53" name="Picture 14" descr="cartoon ipad">
            <a:extLst>
              <a:ext uri="{FF2B5EF4-FFF2-40B4-BE49-F238E27FC236}">
                <a16:creationId xmlns:a16="http://schemas.microsoft.com/office/drawing/2014/main" id="{19407C33-CEA3-5247-9026-A04248E4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339851"/>
            <a:ext cx="1295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6272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http://cliparts.co/cliparts/dc4/oAB/dc4oABqni.png">
            <a:extLst>
              <a:ext uri="{FF2B5EF4-FFF2-40B4-BE49-F238E27FC236}">
                <a16:creationId xmlns:a16="http://schemas.microsoft.com/office/drawing/2014/main" id="{BBE05B1C-6881-8F4E-BF32-35AC10FC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4216401"/>
            <a:ext cx="196691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>
            <a:extLst>
              <a:ext uri="{FF2B5EF4-FFF2-40B4-BE49-F238E27FC236}">
                <a16:creationId xmlns:a16="http://schemas.microsoft.com/office/drawing/2014/main" id="{EF0BBAA1-AF11-8643-926E-064F9069A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EAD6D6-0B3D-DD4C-9FAA-2E5997C51F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47C6C9C-5BEF-8943-B59F-0B5ED091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33375"/>
            <a:ext cx="84248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The big day came and Smartie had really enjoyed his birthday party. He had saved his most exciting looking present until the end.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“Oh I really hope this is a tablet of my own!” he thought as he began to open it.</a:t>
            </a:r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11269" name="Picture 7" descr="Bear">
            <a:extLst>
              <a:ext uri="{FF2B5EF4-FFF2-40B4-BE49-F238E27FC236}">
                <a16:creationId xmlns:a16="http://schemas.microsoft.com/office/drawing/2014/main" id="{D5BE30BA-C937-CD4F-9187-747225D8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82">
            <a:off x="5448300" y="5229225"/>
            <a:ext cx="9794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duck">
            <a:extLst>
              <a:ext uri="{FF2B5EF4-FFF2-40B4-BE49-F238E27FC236}">
                <a16:creationId xmlns:a16="http://schemas.microsoft.com/office/drawing/2014/main" id="{D81EA88C-DD12-A049-9F40-A78F9101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724401"/>
            <a:ext cx="1079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books">
            <a:extLst>
              <a:ext uri="{FF2B5EF4-FFF2-40B4-BE49-F238E27FC236}">
                <a16:creationId xmlns:a16="http://schemas.microsoft.com/office/drawing/2014/main" id="{DC44FD10-C06E-CB4E-96A9-0369E18D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6529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>
            <a:extLst>
              <a:ext uri="{FF2B5EF4-FFF2-40B4-BE49-F238E27FC236}">
                <a16:creationId xmlns:a16="http://schemas.microsoft.com/office/drawing/2014/main" id="{A5227F86-E322-D048-AA4D-99E8AA9D5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352801"/>
            <a:ext cx="20875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0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duck">
            <a:extLst>
              <a:ext uri="{FF2B5EF4-FFF2-40B4-BE49-F238E27FC236}">
                <a16:creationId xmlns:a16="http://schemas.microsoft.com/office/drawing/2014/main" id="{12CCC257-ED0F-BC4F-8590-CAF49E3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1" y="1196976"/>
            <a:ext cx="10080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>
            <a:extLst>
              <a:ext uri="{FF2B5EF4-FFF2-40B4-BE49-F238E27FC236}">
                <a16:creationId xmlns:a16="http://schemas.microsoft.com/office/drawing/2014/main" id="{6D3E8BC9-CD6B-1B44-BBD9-B03D21A97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352425"/>
            <a:ext cx="360838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>
            <a:extLst>
              <a:ext uri="{FF2B5EF4-FFF2-40B4-BE49-F238E27FC236}">
                <a16:creationId xmlns:a16="http://schemas.microsoft.com/office/drawing/2014/main" id="{6DD274B4-E5E6-014D-9993-A75002B7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57195-488F-3D4E-9F98-6EF59463C4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30A065B7-F4DC-154C-877E-A06E60F64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60350"/>
            <a:ext cx="48244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Smartie tore off the wrapping paper in a hurry! Mummy and Daddy Penguin had bought him a brand new tablet. Just what he wanted!</a:t>
            </a:r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12294" name="Picture 5" descr="Smartie">
            <a:extLst>
              <a:ext uri="{FF2B5EF4-FFF2-40B4-BE49-F238E27FC236}">
                <a16:creationId xmlns:a16="http://schemas.microsoft.com/office/drawing/2014/main" id="{4286AFE7-40CE-CF4E-960B-3EDC7066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338639"/>
            <a:ext cx="16637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8">
            <a:extLst>
              <a:ext uri="{FF2B5EF4-FFF2-40B4-BE49-F238E27FC236}">
                <a16:creationId xmlns:a16="http://schemas.microsoft.com/office/drawing/2014/main" id="{A4B6C9B2-22CA-0D42-8AD4-500AF8BC5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3716338"/>
            <a:ext cx="3527425" cy="2089150"/>
          </a:xfrm>
          <a:prstGeom prst="wedgeEllipseCallout">
            <a:avLst>
              <a:gd name="adj1" fmla="val 61278"/>
              <a:gd name="adj2" fmla="val 41519"/>
            </a:avLst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70208B35-F5BA-D74E-A2F4-A24141B6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4005264"/>
            <a:ext cx="2808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“Oh! Thank you, thank you, thank you!”</a:t>
            </a:r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12297" name="Picture 11" descr="http://www.pd4pic.com/images/bow-knot-present-red-ribbon-simple-tie-tied.png">
            <a:extLst>
              <a:ext uri="{FF2B5EF4-FFF2-40B4-BE49-F238E27FC236}">
                <a16:creationId xmlns:a16="http://schemas.microsoft.com/office/drawing/2014/main" id="{F97A8F4E-31DD-3F4A-AD2D-5AC502ED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1" y="2520951"/>
            <a:ext cx="14398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5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A3B65580-5F10-9C4B-B480-C713FAB9C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68CC18-D505-5245-BDFA-A4E744EB6F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13315" name="Picture 13" descr="duck">
            <a:extLst>
              <a:ext uri="{FF2B5EF4-FFF2-40B4-BE49-F238E27FC236}">
                <a16:creationId xmlns:a16="http://schemas.microsoft.com/office/drawing/2014/main" id="{DE967546-08FE-6545-8D70-E9BFF765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9443">
            <a:off x="5903914" y="3984625"/>
            <a:ext cx="8651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3DDC6F71-CFF6-C043-BAF8-DBDBCA904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115888"/>
            <a:ext cx="446405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Smartie’s parents enjoy using the internet and are always there to help Smartie.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Smartie was allowed to play a game on his tablet once in the morning and once in the afternoon.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Mummy Penguin helped Smartie to find his favourite game and he was off!</a:t>
            </a:r>
            <a:endParaRPr lang="en-US" altLang="en-US">
              <a:latin typeface="Corbel" panose="020B0503020204020204" pitchFamily="34" charset="0"/>
            </a:endParaRPr>
          </a:p>
        </p:txBody>
      </p:sp>
      <p:grpSp>
        <p:nvGrpSpPr>
          <p:cNvPr id="13317" name="Group 1">
            <a:extLst>
              <a:ext uri="{FF2B5EF4-FFF2-40B4-BE49-F238E27FC236}">
                <a16:creationId xmlns:a16="http://schemas.microsoft.com/office/drawing/2014/main" id="{B7B4E29F-6EDA-E541-8E9C-3A45A5B45985}"/>
              </a:ext>
            </a:extLst>
          </p:cNvPr>
          <p:cNvGrpSpPr>
            <a:grpSpLocks/>
          </p:cNvGrpSpPr>
          <p:nvPr/>
        </p:nvGrpSpPr>
        <p:grpSpPr bwMode="auto">
          <a:xfrm>
            <a:off x="6103939" y="928688"/>
            <a:ext cx="4448175" cy="5326062"/>
            <a:chOff x="4356100" y="549275"/>
            <a:chExt cx="4446588" cy="5326063"/>
          </a:xfrm>
        </p:grpSpPr>
        <p:pic>
          <p:nvPicPr>
            <p:cNvPr id="13320" name="Picture 6" descr="Daddy Penguin">
              <a:extLst>
                <a:ext uri="{FF2B5EF4-FFF2-40B4-BE49-F238E27FC236}">
                  <a16:creationId xmlns:a16="http://schemas.microsoft.com/office/drawing/2014/main" id="{EA98496C-06E4-FF4C-88B6-F8E70DB2E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549275"/>
              <a:ext cx="2819400" cy="532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5" descr="Smartie">
              <a:extLst>
                <a:ext uri="{FF2B5EF4-FFF2-40B4-BE49-F238E27FC236}">
                  <a16:creationId xmlns:a16="http://schemas.microsoft.com/office/drawing/2014/main" id="{290901E9-F660-CA4E-ABAF-DE5EFC171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3429000"/>
              <a:ext cx="1611313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2" descr="cartoon ipad">
              <a:extLst>
                <a:ext uri="{FF2B5EF4-FFF2-40B4-BE49-F238E27FC236}">
                  <a16:creationId xmlns:a16="http://schemas.microsoft.com/office/drawing/2014/main" id="{9DA494BE-6977-1B41-86C4-13732F1C0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4797425"/>
              <a:ext cx="1223962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15">
            <a:extLst>
              <a:ext uri="{FF2B5EF4-FFF2-40B4-BE49-F238E27FC236}">
                <a16:creationId xmlns:a16="http://schemas.microsoft.com/office/drawing/2014/main" id="{F234DD0D-6AEB-324B-83AF-F04DB59B0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9" y="939801"/>
            <a:ext cx="765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0" descr="http://www.clker.com/cliparts/3/2/f/7/1195441338857301276Machovka_Happy_fish.svg.hi.png">
            <a:extLst>
              <a:ext uri="{FF2B5EF4-FFF2-40B4-BE49-F238E27FC236}">
                <a16:creationId xmlns:a16="http://schemas.microsoft.com/office/drawing/2014/main" id="{C28C936F-56EE-0544-9201-F39DDB02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5351464"/>
            <a:ext cx="569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uck">
            <a:extLst>
              <a:ext uri="{FF2B5EF4-FFF2-40B4-BE49-F238E27FC236}">
                <a16:creationId xmlns:a16="http://schemas.microsoft.com/office/drawing/2014/main" id="{BA1FB244-A7B2-514F-97DA-6D31D65A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2781301"/>
            <a:ext cx="10080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>
            <a:extLst>
              <a:ext uri="{FF2B5EF4-FFF2-40B4-BE49-F238E27FC236}">
                <a16:creationId xmlns:a16="http://schemas.microsoft.com/office/drawing/2014/main" id="{A32D51C6-D22C-9E4F-81E2-239D6292B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8DBCEA-4132-6544-897D-044AB3CD92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ED5DF76-AE29-1744-9D68-2F99D290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933825"/>
            <a:ext cx="85693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Everything was going well and Smartie was having a super time when all of a sudden… something very strange happened.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A picture popped up on to the screen. It was colourful and Smartie didn’t know what to do.</a:t>
            </a:r>
            <a:endParaRPr lang="en-US" altLang="en-US">
              <a:latin typeface="Corbel" panose="020B0503020204020204" pitchFamily="34" charset="0"/>
            </a:endParaRPr>
          </a:p>
        </p:txBody>
      </p:sp>
      <p:grpSp>
        <p:nvGrpSpPr>
          <p:cNvPr id="14341" name="Group 3">
            <a:extLst>
              <a:ext uri="{FF2B5EF4-FFF2-40B4-BE49-F238E27FC236}">
                <a16:creationId xmlns:a16="http://schemas.microsoft.com/office/drawing/2014/main" id="{5F0CD8E6-5D1D-9B44-879D-A82C73AFC552}"/>
              </a:ext>
            </a:extLst>
          </p:cNvPr>
          <p:cNvGrpSpPr>
            <a:grpSpLocks/>
          </p:cNvGrpSpPr>
          <p:nvPr/>
        </p:nvGrpSpPr>
        <p:grpSpPr bwMode="auto">
          <a:xfrm>
            <a:off x="3413126" y="117475"/>
            <a:ext cx="4676775" cy="3671888"/>
            <a:chOff x="1889362" y="117851"/>
            <a:chExt cx="4677085" cy="3671512"/>
          </a:xfrm>
        </p:grpSpPr>
        <p:pic>
          <p:nvPicPr>
            <p:cNvPr id="14342" name="Picture 2">
              <a:extLst>
                <a:ext uri="{FF2B5EF4-FFF2-40B4-BE49-F238E27FC236}">
                  <a16:creationId xmlns:a16="http://schemas.microsoft.com/office/drawing/2014/main" id="{C7AFE3C9-DF69-F347-B3C0-32203B22F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362" y="117851"/>
              <a:ext cx="4677085" cy="3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9" descr="ace">
              <a:extLst>
                <a:ext uri="{FF2B5EF4-FFF2-40B4-BE49-F238E27FC236}">
                  <a16:creationId xmlns:a16="http://schemas.microsoft.com/office/drawing/2014/main" id="{D90E007E-F5FC-E841-BCD7-B7F6F5657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50275">
              <a:off x="3763801" y="1002458"/>
              <a:ext cx="1128067" cy="141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 descr="red x">
              <a:extLst>
                <a:ext uri="{FF2B5EF4-FFF2-40B4-BE49-F238E27FC236}">
                  <a16:creationId xmlns:a16="http://schemas.microsoft.com/office/drawing/2014/main" id="{7D166169-86A0-F547-AB7F-552E67F1D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3421">
              <a:off x="4532783" y="782746"/>
              <a:ext cx="7207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0-Point Star 1">
              <a:extLst>
                <a:ext uri="{FF2B5EF4-FFF2-40B4-BE49-F238E27FC236}">
                  <a16:creationId xmlns:a16="http://schemas.microsoft.com/office/drawing/2014/main" id="{F06BF2F5-3C16-4D4C-9D0E-EB82188A27AE}"/>
                </a:ext>
              </a:extLst>
            </p:cNvPr>
            <p:cNvSpPr/>
            <p:nvPr/>
          </p:nvSpPr>
          <p:spPr bwMode="auto">
            <a:xfrm>
              <a:off x="3432948" y="1928423"/>
              <a:ext cx="741166" cy="720080"/>
            </a:xfrm>
            <a:prstGeom prst="star10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55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F0594C25-5FE6-DA40-BC23-67FD5BDC9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0235A-9EF8-1C4B-85F8-82D1B831A6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5363" name="Picture 13" descr="duck">
            <a:extLst>
              <a:ext uri="{FF2B5EF4-FFF2-40B4-BE49-F238E27FC236}">
                <a16:creationId xmlns:a16="http://schemas.microsoft.com/office/drawing/2014/main" id="{1508C0B5-00FB-CF48-B961-F87FA22F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297489"/>
            <a:ext cx="8651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Smartie">
            <a:extLst>
              <a:ext uri="{FF2B5EF4-FFF2-40B4-BE49-F238E27FC236}">
                <a16:creationId xmlns:a16="http://schemas.microsoft.com/office/drawing/2014/main" id="{CDA19981-B96D-6B45-80BB-3CE34BC4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582988"/>
            <a:ext cx="22352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>
            <a:extLst>
              <a:ext uri="{FF2B5EF4-FFF2-40B4-BE49-F238E27FC236}">
                <a16:creationId xmlns:a16="http://schemas.microsoft.com/office/drawing/2014/main" id="{122FA2E1-B81E-2149-A377-9AAC25F9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363539"/>
            <a:ext cx="842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rbel" panose="020B0503020204020204" pitchFamily="34" charset="0"/>
              </a:rPr>
              <a:t>“Oh no!” thought Smartie. “Did I click the wrong buttons? Have I broken the tablet? Are mummy and daddy going to be cross with me?”</a:t>
            </a:r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32B08F80-2DD2-A448-82D4-CAC88246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4" y="2439989"/>
            <a:ext cx="2738437" cy="1728787"/>
          </a:xfrm>
          <a:prstGeom prst="wedgeEllipseCallout">
            <a:avLst>
              <a:gd name="adj1" fmla="val 30231"/>
              <a:gd name="adj2" fmla="val 81588"/>
            </a:avLst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F5377521-1F11-EA45-A254-E1CA3F64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2538413"/>
            <a:ext cx="2303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ataneo BT" pitchFamily="66" charset="0"/>
              </a:rPr>
              <a:t>Oh no! What happened?</a:t>
            </a:r>
            <a:endParaRPr lang="en-US" altLang="en-US" sz="2800" b="1">
              <a:latin typeface="Cataneo BT" pitchFamily="66" charset="0"/>
            </a:endParaRPr>
          </a:p>
        </p:txBody>
      </p:sp>
      <p:pic>
        <p:nvPicPr>
          <p:cNvPr id="15368" name="Picture 12">
            <a:extLst>
              <a:ext uri="{FF2B5EF4-FFF2-40B4-BE49-F238E27FC236}">
                <a16:creationId xmlns:a16="http://schemas.microsoft.com/office/drawing/2014/main" id="{99184D53-12CE-3645-BBBF-21F726DCB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1" y="3001964"/>
            <a:ext cx="46767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 descr="ace">
            <a:extLst>
              <a:ext uri="{FF2B5EF4-FFF2-40B4-BE49-F238E27FC236}">
                <a16:creationId xmlns:a16="http://schemas.microsoft.com/office/drawing/2014/main" id="{8DD616B0-A02A-8645-AA46-ED108CD5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25">
            <a:off x="3671888" y="3886200"/>
            <a:ext cx="11287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red x">
            <a:extLst>
              <a:ext uri="{FF2B5EF4-FFF2-40B4-BE49-F238E27FC236}">
                <a16:creationId xmlns:a16="http://schemas.microsoft.com/office/drawing/2014/main" id="{CE3539BD-FB66-2B42-9DF3-15561DED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579">
            <a:off x="4440239" y="3667125"/>
            <a:ext cx="72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0-Point Star 16">
            <a:extLst>
              <a:ext uri="{FF2B5EF4-FFF2-40B4-BE49-F238E27FC236}">
                <a16:creationId xmlns:a16="http://schemas.microsoft.com/office/drawing/2014/main" id="{723BF967-CF42-F548-BA93-0D569D66962D}"/>
              </a:ext>
            </a:extLst>
          </p:cNvPr>
          <p:cNvSpPr/>
          <p:nvPr/>
        </p:nvSpPr>
        <p:spPr bwMode="auto">
          <a:xfrm>
            <a:off x="3340965" y="4812910"/>
            <a:ext cx="741166" cy="720080"/>
          </a:xfrm>
          <a:prstGeom prst="star10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</a:t>
            </a:r>
          </a:p>
        </p:txBody>
      </p:sp>
    </p:spTree>
    <p:extLst>
      <p:ext uri="{BB962C8B-B14F-4D97-AF65-F5344CB8AC3E}">
        <p14:creationId xmlns:p14="http://schemas.microsoft.com/office/powerpoint/2010/main" val="1503711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Macintosh PowerPoint</Application>
  <PresentationFormat>Widescreen</PresentationFormat>
  <Paragraphs>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Cataneo BT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Megan (m.d.williams546@canterbury.ac.uk)</dc:creator>
  <cp:lastModifiedBy>Williams, Megan (m.d.williams546@canterbury.ac.uk)</cp:lastModifiedBy>
  <cp:revision>1</cp:revision>
  <dcterms:created xsi:type="dcterms:W3CDTF">2021-02-07T14:54:10Z</dcterms:created>
  <dcterms:modified xsi:type="dcterms:W3CDTF">2021-02-07T14:55:05Z</dcterms:modified>
</cp:coreProperties>
</file>