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60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85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3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7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7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9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9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9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44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2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7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DD1A4-559E-409C-B985-ED36BFB9F90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399BF-4218-4158-80B6-3582E3196D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8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czEoPJrVb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en/7/77/How_to_Train_Your_Dragon_(2003_book_cover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271" y="-34280"/>
            <a:ext cx="4824536" cy="68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51" y="692696"/>
            <a:ext cx="28803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Chapter 5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A Chat </a:t>
            </a:r>
            <a:r>
              <a:rPr lang="en-GB" sz="3200" b="1" dirty="0">
                <a:solidFill>
                  <a:schemeClr val="bg1"/>
                </a:solidFill>
              </a:rPr>
              <a:t>W</a:t>
            </a:r>
            <a:r>
              <a:rPr lang="en-GB" sz="3200" b="1" dirty="0" smtClean="0">
                <a:solidFill>
                  <a:schemeClr val="bg1"/>
                </a:solidFill>
              </a:rPr>
              <a:t>ith </a:t>
            </a:r>
            <a:r>
              <a:rPr lang="en-GB" sz="3200" b="1" dirty="0">
                <a:solidFill>
                  <a:schemeClr val="bg1"/>
                </a:solidFill>
              </a:rPr>
              <a:t>O</a:t>
            </a:r>
            <a:r>
              <a:rPr lang="en-GB" sz="3200" b="1" dirty="0" smtClean="0">
                <a:solidFill>
                  <a:schemeClr val="bg1"/>
                </a:solidFill>
              </a:rPr>
              <a:t>ld Wrinkly 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and </a:t>
            </a:r>
          </a:p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Chapter 6 Meanwhile Deep in The Ocean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4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www.youtube.com/watch?v=SczEoPJrVbM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along – Chapters 5 and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80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5. A chat with old wrinkly – Focused Reading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96" y="1099998"/>
            <a:ext cx="8579296" cy="57606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Who is Old Wrinkly?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What is the one thing Hiccup has got and the tribe needs?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What does Old Wrinkly mean when he tells Hiccup that he is “going to have learn to be a hero the hard way”.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Why has Hiccup kept his hobby a secret?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5. What might be a better way to train a dragon.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49006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6. Meanwhile, deep in the ocean…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How long has the sea dragon been asleep for.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Why has the sea dragon been asleep for so long?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3. What is happening now? 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What do you think will happen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6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Don’t forget to use imperative verbs – you are giving someone a command!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988840"/>
            <a:ext cx="8229600" cy="436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90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864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Today you are going to continue with your ‘How to Care for/Train a Dragon leaflet’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786765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11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5. A chat with old wrinkly – Focused Reading </vt:lpstr>
      <vt:lpstr>6. Meanwhile, deep in the ocean…</vt:lpstr>
      <vt:lpstr> Don’t forget to use imperative verbs – you are giving someone a command!</vt:lpstr>
      <vt:lpstr>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A chat with old wrinkly</dc:title>
  <dc:creator>EOTAS User</dc:creator>
  <cp:lastModifiedBy>j</cp:lastModifiedBy>
  <cp:revision>6</cp:revision>
  <dcterms:created xsi:type="dcterms:W3CDTF">2015-05-01T09:46:30Z</dcterms:created>
  <dcterms:modified xsi:type="dcterms:W3CDTF">2021-02-22T08:52:05Z</dcterms:modified>
</cp:coreProperties>
</file>