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7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8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56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5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3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2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9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6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3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8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6423-0577-4FA7-94A4-6216F730BCF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943E-392B-40A6-A0B5-C6ABEECD5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oD97bQg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aG-y2tFBF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en/7/77/How_to_Train_Your_Dragon_(2003_book_cover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71" y="-34280"/>
            <a:ext cx="4824536" cy="68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01" y="1772816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Chapter 4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How To Train your </a:t>
            </a:r>
            <a:r>
              <a:rPr lang="en-GB" sz="3200" b="1" dirty="0">
                <a:solidFill>
                  <a:schemeClr val="bg1"/>
                </a:solidFill>
              </a:rPr>
              <a:t>Dragon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www.youtube.com/watch?v=gDoD97bQgVg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Listen and read along to chapter 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6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2800" dirty="0" smtClean="0"/>
              <a:t>L4. How to train your dragon – Focused Reading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1. Why is Hiccup humiliated when he walks through the village?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dirty="0" smtClean="0"/>
              <a:t>2. What did Snotlout suggest Hiccup should call his dragon?</a:t>
            </a:r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en-GB" dirty="0" smtClean="0"/>
              <a:t>3. What is the ancient Viking Rule that </a:t>
            </a:r>
            <a:r>
              <a:rPr lang="en-GB" dirty="0" err="1" smtClean="0"/>
              <a:t>Snoutlout</a:t>
            </a:r>
            <a:r>
              <a:rPr lang="en-GB" dirty="0" smtClean="0"/>
              <a:t> has broken?</a:t>
            </a:r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en-GB" dirty="0" smtClean="0"/>
              <a:t>3. What is the name of the author of the book?</a:t>
            </a:r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en-GB" dirty="0" smtClean="0"/>
              <a:t>4. How much does the book cost?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3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64" y="44624"/>
            <a:ext cx="8588424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Will watching a guide to training a puppy help us improve the instructions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407417" y="1196752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2"/>
              </a:rPr>
              <a:t>https://www.youtube.com/watch?v=DaG-y2tFBFE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10821" r="29721" b="5881"/>
          <a:stretch/>
        </p:blipFill>
        <p:spPr bwMode="auto">
          <a:xfrm>
            <a:off x="1408453" y="1916832"/>
            <a:ext cx="6012160" cy="438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1"/>
            <a:ext cx="87129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/>
              <a:t>H</a:t>
            </a:r>
            <a:r>
              <a:rPr lang="en-GB" sz="3200" b="1" u="sng" dirty="0" smtClean="0"/>
              <a:t>ow </a:t>
            </a:r>
            <a:r>
              <a:rPr lang="en-GB" sz="3200" b="1" u="sng" dirty="0"/>
              <a:t>would you train a dragon?</a:t>
            </a:r>
            <a:r>
              <a:rPr lang="en-GB" sz="3200" dirty="0"/>
              <a:t> 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Professor </a:t>
            </a:r>
            <a:r>
              <a:rPr lang="en-GB" sz="3200" dirty="0"/>
              <a:t>Yobbish’s one and only rule for dragon training is rather unhelpful. 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Maybe </a:t>
            </a:r>
            <a:r>
              <a:rPr lang="en-GB" sz="3200" dirty="0"/>
              <a:t>if we thought about how we might train a dog to sit down or a kitten to use a litter tray it might help us. 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424174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1682"/>
            <a:ext cx="81153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9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a ‘how to care for your dragon’ leaflet – brainstorm the information you might need </a:t>
            </a:r>
            <a:r>
              <a:rPr lang="en-US" smtClean="0"/>
              <a:t>to include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48" y="1545311"/>
            <a:ext cx="6977211" cy="42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690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176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L4. How to train your dragon – Focused Reading </vt:lpstr>
      <vt:lpstr>Will watching a guide to training a puppy help us improve the instructions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L4. How to train your dragon</dc:title>
  <dc:creator>EOTAS User</dc:creator>
  <cp:lastModifiedBy>j</cp:lastModifiedBy>
  <cp:revision>9</cp:revision>
  <dcterms:created xsi:type="dcterms:W3CDTF">2015-05-01T09:37:09Z</dcterms:created>
  <dcterms:modified xsi:type="dcterms:W3CDTF">2021-02-22T08:41:43Z</dcterms:modified>
</cp:coreProperties>
</file>