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7" r:id="rId1"/>
  </p:sldMasterIdLst>
  <p:notesMasterIdLst>
    <p:notesMasterId r:id="rId8"/>
  </p:notesMasterIdLst>
  <p:sldIdLst>
    <p:sldId id="330" r:id="rId2"/>
    <p:sldId id="332" r:id="rId3"/>
    <p:sldId id="326" r:id="rId4"/>
    <p:sldId id="327" r:id="rId5"/>
    <p:sldId id="323" r:id="rId6"/>
    <p:sldId id="32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85" autoAdjust="0"/>
    <p:restoredTop sz="94650"/>
  </p:normalViewPr>
  <p:slideViewPr>
    <p:cSldViewPr snapToGrid="0" snapToObjects="1">
      <p:cViewPr>
        <p:scale>
          <a:sx n="66" d="100"/>
          <a:sy n="66" d="100"/>
        </p:scale>
        <p:origin x="-63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147332-A8F3-499E-B2C7-33B74EA4DDE3}" type="datetimeFigureOut">
              <a:rPr lang="en-US" smtClean="0"/>
              <a:t>1/26/2021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29CC62-7FC6-4479-860A-DD2D60D5D94E}" type="slidenum">
              <a:rPr lang="en-US" smtClean="0"/>
              <a:t>‹#›</a:t>
            </a:fld>
            <a:endParaRPr lang="en-US"/>
          </a:p>
        </p:txBody>
      </p:sp>
    </p:spTree>
    <p:extLst>
      <p:ext uri="{BB962C8B-B14F-4D97-AF65-F5344CB8AC3E}">
        <p14:creationId xmlns:p14="http://schemas.microsoft.com/office/powerpoint/2010/main" val="576096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41E7941-03F2-DC4F-B16E-B29CA271FD18}"/>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 xmlns:a16="http://schemas.microsoft.com/office/drawing/2014/main" id="{FC7A77F2-A49D-C044-A60A-F459288C13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 xmlns:a16="http://schemas.microsoft.com/office/drawing/2014/main" id="{3DE4A009-D5E5-0F44-B21E-41C7D613BA21}"/>
              </a:ext>
            </a:extLst>
          </p:cNvPr>
          <p:cNvSpPr>
            <a:spLocks noGrp="1"/>
          </p:cNvSpPr>
          <p:nvPr>
            <p:ph type="dt" sz="half" idx="10"/>
          </p:nvPr>
        </p:nvSpPr>
        <p:spPr/>
        <p:txBody>
          <a:bodyPr/>
          <a:lstStyle/>
          <a:p>
            <a:fld id="{D3D94599-CA50-234E-83CC-E79EF0601C3D}" type="datetimeFigureOut">
              <a:rPr lang="en-US" smtClean="0"/>
              <a:t>1/26/2021</a:t>
            </a:fld>
            <a:endParaRPr lang="en-US"/>
          </a:p>
        </p:txBody>
      </p:sp>
      <p:sp>
        <p:nvSpPr>
          <p:cNvPr id="5" name="Footer Placeholder 4">
            <a:extLst>
              <a:ext uri="{FF2B5EF4-FFF2-40B4-BE49-F238E27FC236}">
                <a16:creationId xmlns="" xmlns:a16="http://schemas.microsoft.com/office/drawing/2014/main" id="{6EDAB460-80D6-6D49-A45D-0200158894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41F39A36-7B93-CD40-8C9D-F1806DC3C2A5}"/>
              </a:ext>
            </a:extLst>
          </p:cNvPr>
          <p:cNvSpPr>
            <a:spLocks noGrp="1"/>
          </p:cNvSpPr>
          <p:nvPr>
            <p:ph type="sldNum" sz="quarter" idx="12"/>
          </p:nvPr>
        </p:nvSpPr>
        <p:spPr/>
        <p:txBody>
          <a:bodyPr/>
          <a:lstStyle/>
          <a:p>
            <a:fld id="{20BDDF49-D19E-194A-B5E5-608805729D11}" type="slidenum">
              <a:rPr lang="en-US" smtClean="0"/>
              <a:t>‹#›</a:t>
            </a:fld>
            <a:endParaRPr lang="en-US"/>
          </a:p>
        </p:txBody>
      </p:sp>
    </p:spTree>
    <p:extLst>
      <p:ext uri="{BB962C8B-B14F-4D97-AF65-F5344CB8AC3E}">
        <p14:creationId xmlns:p14="http://schemas.microsoft.com/office/powerpoint/2010/main" val="115817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1709AD3-2DCC-2446-8A71-80C2A8558463}"/>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 xmlns:a16="http://schemas.microsoft.com/office/drawing/2014/main" id="{339E48D7-C195-D444-AE06-D4DD3A4F10C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 xmlns:a16="http://schemas.microsoft.com/office/drawing/2014/main" id="{2139DDA9-2CBF-C546-8244-591CCB63AB9D}"/>
              </a:ext>
            </a:extLst>
          </p:cNvPr>
          <p:cNvSpPr>
            <a:spLocks noGrp="1"/>
          </p:cNvSpPr>
          <p:nvPr>
            <p:ph type="dt" sz="half" idx="10"/>
          </p:nvPr>
        </p:nvSpPr>
        <p:spPr/>
        <p:txBody>
          <a:bodyPr/>
          <a:lstStyle/>
          <a:p>
            <a:fld id="{D3D94599-CA50-234E-83CC-E79EF0601C3D}" type="datetimeFigureOut">
              <a:rPr lang="en-US" smtClean="0"/>
              <a:t>1/26/2021</a:t>
            </a:fld>
            <a:endParaRPr lang="en-US"/>
          </a:p>
        </p:txBody>
      </p:sp>
      <p:sp>
        <p:nvSpPr>
          <p:cNvPr id="5" name="Footer Placeholder 4">
            <a:extLst>
              <a:ext uri="{FF2B5EF4-FFF2-40B4-BE49-F238E27FC236}">
                <a16:creationId xmlns="" xmlns:a16="http://schemas.microsoft.com/office/drawing/2014/main" id="{A737473F-4FA8-F648-93F9-A10DF59F10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E4148B5-2E91-534C-A8FC-C87B630B1871}"/>
              </a:ext>
            </a:extLst>
          </p:cNvPr>
          <p:cNvSpPr>
            <a:spLocks noGrp="1"/>
          </p:cNvSpPr>
          <p:nvPr>
            <p:ph type="sldNum" sz="quarter" idx="12"/>
          </p:nvPr>
        </p:nvSpPr>
        <p:spPr/>
        <p:txBody>
          <a:bodyPr/>
          <a:lstStyle/>
          <a:p>
            <a:fld id="{20BDDF49-D19E-194A-B5E5-608805729D11}" type="slidenum">
              <a:rPr lang="en-US" smtClean="0"/>
              <a:t>‹#›</a:t>
            </a:fld>
            <a:endParaRPr lang="en-US"/>
          </a:p>
        </p:txBody>
      </p:sp>
    </p:spTree>
    <p:extLst>
      <p:ext uri="{BB962C8B-B14F-4D97-AF65-F5344CB8AC3E}">
        <p14:creationId xmlns:p14="http://schemas.microsoft.com/office/powerpoint/2010/main" val="310422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0841FD40-6BC5-6E4B-BCAC-EF48E224992F}"/>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 xmlns:a16="http://schemas.microsoft.com/office/drawing/2014/main" id="{46173153-01D0-9B4E-B132-5FB028B7A88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 xmlns:a16="http://schemas.microsoft.com/office/drawing/2014/main" id="{4200F55F-99F7-3E48-84B6-52D445A4A5BC}"/>
              </a:ext>
            </a:extLst>
          </p:cNvPr>
          <p:cNvSpPr>
            <a:spLocks noGrp="1"/>
          </p:cNvSpPr>
          <p:nvPr>
            <p:ph type="dt" sz="half" idx="10"/>
          </p:nvPr>
        </p:nvSpPr>
        <p:spPr/>
        <p:txBody>
          <a:bodyPr/>
          <a:lstStyle/>
          <a:p>
            <a:fld id="{D3D94599-CA50-234E-83CC-E79EF0601C3D}" type="datetimeFigureOut">
              <a:rPr lang="en-US" smtClean="0"/>
              <a:t>1/26/2021</a:t>
            </a:fld>
            <a:endParaRPr lang="en-US"/>
          </a:p>
        </p:txBody>
      </p:sp>
      <p:sp>
        <p:nvSpPr>
          <p:cNvPr id="5" name="Footer Placeholder 4">
            <a:extLst>
              <a:ext uri="{FF2B5EF4-FFF2-40B4-BE49-F238E27FC236}">
                <a16:creationId xmlns="" xmlns:a16="http://schemas.microsoft.com/office/drawing/2014/main" id="{93922DC3-D349-B24B-8C63-D9AF9A8F9D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AE4AE144-DC6F-C341-AB04-BD6D90E0B247}"/>
              </a:ext>
            </a:extLst>
          </p:cNvPr>
          <p:cNvSpPr>
            <a:spLocks noGrp="1"/>
          </p:cNvSpPr>
          <p:nvPr>
            <p:ph type="sldNum" sz="quarter" idx="12"/>
          </p:nvPr>
        </p:nvSpPr>
        <p:spPr/>
        <p:txBody>
          <a:bodyPr/>
          <a:lstStyle/>
          <a:p>
            <a:fld id="{20BDDF49-D19E-194A-B5E5-608805729D11}" type="slidenum">
              <a:rPr lang="en-US" smtClean="0"/>
              <a:t>‹#›</a:t>
            </a:fld>
            <a:endParaRPr lang="en-US"/>
          </a:p>
        </p:txBody>
      </p:sp>
    </p:spTree>
    <p:extLst>
      <p:ext uri="{BB962C8B-B14F-4D97-AF65-F5344CB8AC3E}">
        <p14:creationId xmlns:p14="http://schemas.microsoft.com/office/powerpoint/2010/main" val="3150002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B72308D-A5C3-A743-8026-60D48FB81A4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 xmlns:a16="http://schemas.microsoft.com/office/drawing/2014/main" id="{A2764F09-CC33-9F40-A1AB-9BA42A417D1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 xmlns:a16="http://schemas.microsoft.com/office/drawing/2014/main" id="{E2CBDE27-C462-B840-B05B-D7EAC7B35868}"/>
              </a:ext>
            </a:extLst>
          </p:cNvPr>
          <p:cNvSpPr>
            <a:spLocks noGrp="1"/>
          </p:cNvSpPr>
          <p:nvPr>
            <p:ph type="dt" sz="half" idx="10"/>
          </p:nvPr>
        </p:nvSpPr>
        <p:spPr/>
        <p:txBody>
          <a:bodyPr/>
          <a:lstStyle/>
          <a:p>
            <a:fld id="{D3D94599-CA50-234E-83CC-E79EF0601C3D}" type="datetimeFigureOut">
              <a:rPr lang="en-US" smtClean="0"/>
              <a:t>1/26/2021</a:t>
            </a:fld>
            <a:endParaRPr lang="en-US"/>
          </a:p>
        </p:txBody>
      </p:sp>
      <p:sp>
        <p:nvSpPr>
          <p:cNvPr id="5" name="Footer Placeholder 4">
            <a:extLst>
              <a:ext uri="{FF2B5EF4-FFF2-40B4-BE49-F238E27FC236}">
                <a16:creationId xmlns="" xmlns:a16="http://schemas.microsoft.com/office/drawing/2014/main" id="{80A645D1-D86C-D44A-AE6A-826E67F56C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BC879C6-E292-0F49-BE79-74D794680759}"/>
              </a:ext>
            </a:extLst>
          </p:cNvPr>
          <p:cNvSpPr>
            <a:spLocks noGrp="1"/>
          </p:cNvSpPr>
          <p:nvPr>
            <p:ph type="sldNum" sz="quarter" idx="12"/>
          </p:nvPr>
        </p:nvSpPr>
        <p:spPr/>
        <p:txBody>
          <a:bodyPr/>
          <a:lstStyle/>
          <a:p>
            <a:fld id="{20BDDF49-D19E-194A-B5E5-608805729D11}" type="slidenum">
              <a:rPr lang="en-US" smtClean="0"/>
              <a:t>‹#›</a:t>
            </a:fld>
            <a:endParaRPr lang="en-US"/>
          </a:p>
        </p:txBody>
      </p:sp>
    </p:spTree>
    <p:extLst>
      <p:ext uri="{BB962C8B-B14F-4D97-AF65-F5344CB8AC3E}">
        <p14:creationId xmlns:p14="http://schemas.microsoft.com/office/powerpoint/2010/main" val="3715938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7764F55-DC43-4540-82F4-B51A0D1CDCB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 xmlns:a16="http://schemas.microsoft.com/office/drawing/2014/main" id="{79E2CC35-91BF-A244-A160-D6F261AC9D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 xmlns:a16="http://schemas.microsoft.com/office/drawing/2014/main" id="{5A689A88-1664-8F4C-9F2A-E8365A6A12C5}"/>
              </a:ext>
            </a:extLst>
          </p:cNvPr>
          <p:cNvSpPr>
            <a:spLocks noGrp="1"/>
          </p:cNvSpPr>
          <p:nvPr>
            <p:ph type="dt" sz="half" idx="10"/>
          </p:nvPr>
        </p:nvSpPr>
        <p:spPr/>
        <p:txBody>
          <a:bodyPr/>
          <a:lstStyle/>
          <a:p>
            <a:fld id="{D3D94599-CA50-234E-83CC-E79EF0601C3D}" type="datetimeFigureOut">
              <a:rPr lang="en-US" smtClean="0"/>
              <a:t>1/26/2021</a:t>
            </a:fld>
            <a:endParaRPr lang="en-US"/>
          </a:p>
        </p:txBody>
      </p:sp>
      <p:sp>
        <p:nvSpPr>
          <p:cNvPr id="5" name="Footer Placeholder 4">
            <a:extLst>
              <a:ext uri="{FF2B5EF4-FFF2-40B4-BE49-F238E27FC236}">
                <a16:creationId xmlns="" xmlns:a16="http://schemas.microsoft.com/office/drawing/2014/main" id="{8E6DA72B-9CA9-AA48-9670-B5EFD236F9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AEC85603-F19C-7646-8216-6FE77EF74783}"/>
              </a:ext>
            </a:extLst>
          </p:cNvPr>
          <p:cNvSpPr>
            <a:spLocks noGrp="1"/>
          </p:cNvSpPr>
          <p:nvPr>
            <p:ph type="sldNum" sz="quarter" idx="12"/>
          </p:nvPr>
        </p:nvSpPr>
        <p:spPr/>
        <p:txBody>
          <a:bodyPr/>
          <a:lstStyle/>
          <a:p>
            <a:fld id="{20BDDF49-D19E-194A-B5E5-608805729D11}" type="slidenum">
              <a:rPr lang="en-US" smtClean="0"/>
              <a:t>‹#›</a:t>
            </a:fld>
            <a:endParaRPr lang="en-US"/>
          </a:p>
        </p:txBody>
      </p:sp>
    </p:spTree>
    <p:extLst>
      <p:ext uri="{BB962C8B-B14F-4D97-AF65-F5344CB8AC3E}">
        <p14:creationId xmlns:p14="http://schemas.microsoft.com/office/powerpoint/2010/main" val="865160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C04727-11D2-1846-9B37-F9BAF5B172C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 xmlns:a16="http://schemas.microsoft.com/office/drawing/2014/main" id="{C9FDF2E4-739E-AC43-9D5D-6E10FAA7F44A}"/>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 xmlns:a16="http://schemas.microsoft.com/office/drawing/2014/main" id="{34B01B7D-82BA-654E-B37C-A44C3AD25A2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 xmlns:a16="http://schemas.microsoft.com/office/drawing/2014/main" id="{3815473B-83CF-B840-AEBC-00C4BEDE8DA1}"/>
              </a:ext>
            </a:extLst>
          </p:cNvPr>
          <p:cNvSpPr>
            <a:spLocks noGrp="1"/>
          </p:cNvSpPr>
          <p:nvPr>
            <p:ph type="dt" sz="half" idx="10"/>
          </p:nvPr>
        </p:nvSpPr>
        <p:spPr/>
        <p:txBody>
          <a:bodyPr/>
          <a:lstStyle/>
          <a:p>
            <a:fld id="{D3D94599-CA50-234E-83CC-E79EF0601C3D}" type="datetimeFigureOut">
              <a:rPr lang="en-US" smtClean="0"/>
              <a:t>1/26/2021</a:t>
            </a:fld>
            <a:endParaRPr lang="en-US"/>
          </a:p>
        </p:txBody>
      </p:sp>
      <p:sp>
        <p:nvSpPr>
          <p:cNvPr id="6" name="Footer Placeholder 5">
            <a:extLst>
              <a:ext uri="{FF2B5EF4-FFF2-40B4-BE49-F238E27FC236}">
                <a16:creationId xmlns="" xmlns:a16="http://schemas.microsoft.com/office/drawing/2014/main" id="{69946529-309C-4E44-9522-D6C0EB5275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F3DEA433-1FE7-CE4A-8AF2-8B341841DB3B}"/>
              </a:ext>
            </a:extLst>
          </p:cNvPr>
          <p:cNvSpPr>
            <a:spLocks noGrp="1"/>
          </p:cNvSpPr>
          <p:nvPr>
            <p:ph type="sldNum" sz="quarter" idx="12"/>
          </p:nvPr>
        </p:nvSpPr>
        <p:spPr/>
        <p:txBody>
          <a:bodyPr/>
          <a:lstStyle/>
          <a:p>
            <a:fld id="{20BDDF49-D19E-194A-B5E5-608805729D11}" type="slidenum">
              <a:rPr lang="en-US" smtClean="0"/>
              <a:t>‹#›</a:t>
            </a:fld>
            <a:endParaRPr lang="en-US"/>
          </a:p>
        </p:txBody>
      </p:sp>
    </p:spTree>
    <p:extLst>
      <p:ext uri="{BB962C8B-B14F-4D97-AF65-F5344CB8AC3E}">
        <p14:creationId xmlns:p14="http://schemas.microsoft.com/office/powerpoint/2010/main" val="662267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4F08EC-4E31-D84C-90A9-19EB1004C285}"/>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 xmlns:a16="http://schemas.microsoft.com/office/drawing/2014/main" id="{DDAC60C0-15B3-964E-A580-0BC02B215D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 xmlns:a16="http://schemas.microsoft.com/office/drawing/2014/main" id="{85371A78-47CC-D24D-9119-3C3E07F5F54E}"/>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 xmlns:a16="http://schemas.microsoft.com/office/drawing/2014/main" id="{F875F4E2-ACC5-9B4F-B171-F4DADF96D5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 xmlns:a16="http://schemas.microsoft.com/office/drawing/2014/main" id="{9F6B3F32-E4ED-A541-AD0E-F0EF5EE24FC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 xmlns:a16="http://schemas.microsoft.com/office/drawing/2014/main" id="{087A8513-267A-EA4F-8A8B-400DA6651FE1}"/>
              </a:ext>
            </a:extLst>
          </p:cNvPr>
          <p:cNvSpPr>
            <a:spLocks noGrp="1"/>
          </p:cNvSpPr>
          <p:nvPr>
            <p:ph type="dt" sz="half" idx="10"/>
          </p:nvPr>
        </p:nvSpPr>
        <p:spPr/>
        <p:txBody>
          <a:bodyPr/>
          <a:lstStyle/>
          <a:p>
            <a:fld id="{D3D94599-CA50-234E-83CC-E79EF0601C3D}" type="datetimeFigureOut">
              <a:rPr lang="en-US" smtClean="0"/>
              <a:t>1/26/2021</a:t>
            </a:fld>
            <a:endParaRPr lang="en-US"/>
          </a:p>
        </p:txBody>
      </p:sp>
      <p:sp>
        <p:nvSpPr>
          <p:cNvPr id="8" name="Footer Placeholder 7">
            <a:extLst>
              <a:ext uri="{FF2B5EF4-FFF2-40B4-BE49-F238E27FC236}">
                <a16:creationId xmlns="" xmlns:a16="http://schemas.microsoft.com/office/drawing/2014/main" id="{A77A06E7-08D5-484F-81CD-8392EFB7B4E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1CBB3D2E-08C9-0446-AF91-1B00C90B8994}"/>
              </a:ext>
            </a:extLst>
          </p:cNvPr>
          <p:cNvSpPr>
            <a:spLocks noGrp="1"/>
          </p:cNvSpPr>
          <p:nvPr>
            <p:ph type="sldNum" sz="quarter" idx="12"/>
          </p:nvPr>
        </p:nvSpPr>
        <p:spPr/>
        <p:txBody>
          <a:bodyPr/>
          <a:lstStyle/>
          <a:p>
            <a:fld id="{20BDDF49-D19E-194A-B5E5-608805729D11}" type="slidenum">
              <a:rPr lang="en-US" smtClean="0"/>
              <a:t>‹#›</a:t>
            </a:fld>
            <a:endParaRPr lang="en-US"/>
          </a:p>
        </p:txBody>
      </p:sp>
    </p:spTree>
    <p:extLst>
      <p:ext uri="{BB962C8B-B14F-4D97-AF65-F5344CB8AC3E}">
        <p14:creationId xmlns:p14="http://schemas.microsoft.com/office/powerpoint/2010/main" val="451589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CC532CB-D9B7-A84E-9B97-2E29DE16DC84}"/>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 xmlns:a16="http://schemas.microsoft.com/office/drawing/2014/main" id="{E0DCD3E8-5B6F-B14A-9D4A-CC59AAC3E821}"/>
              </a:ext>
            </a:extLst>
          </p:cNvPr>
          <p:cNvSpPr>
            <a:spLocks noGrp="1"/>
          </p:cNvSpPr>
          <p:nvPr>
            <p:ph type="dt" sz="half" idx="10"/>
          </p:nvPr>
        </p:nvSpPr>
        <p:spPr/>
        <p:txBody>
          <a:bodyPr/>
          <a:lstStyle/>
          <a:p>
            <a:fld id="{D3D94599-CA50-234E-83CC-E79EF0601C3D}" type="datetimeFigureOut">
              <a:rPr lang="en-US" smtClean="0"/>
              <a:t>1/26/2021</a:t>
            </a:fld>
            <a:endParaRPr lang="en-US"/>
          </a:p>
        </p:txBody>
      </p:sp>
      <p:sp>
        <p:nvSpPr>
          <p:cNvPr id="4" name="Footer Placeholder 3">
            <a:extLst>
              <a:ext uri="{FF2B5EF4-FFF2-40B4-BE49-F238E27FC236}">
                <a16:creationId xmlns="" xmlns:a16="http://schemas.microsoft.com/office/drawing/2014/main" id="{400882D4-264C-E14A-A934-A4267BEAA0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7395C73A-6EE1-DE4E-83D9-D85A3C28EE29}"/>
              </a:ext>
            </a:extLst>
          </p:cNvPr>
          <p:cNvSpPr>
            <a:spLocks noGrp="1"/>
          </p:cNvSpPr>
          <p:nvPr>
            <p:ph type="sldNum" sz="quarter" idx="12"/>
          </p:nvPr>
        </p:nvSpPr>
        <p:spPr/>
        <p:txBody>
          <a:bodyPr/>
          <a:lstStyle/>
          <a:p>
            <a:fld id="{20BDDF49-D19E-194A-B5E5-608805729D11}" type="slidenum">
              <a:rPr lang="en-US" smtClean="0"/>
              <a:t>‹#›</a:t>
            </a:fld>
            <a:endParaRPr lang="en-US"/>
          </a:p>
        </p:txBody>
      </p:sp>
    </p:spTree>
    <p:extLst>
      <p:ext uri="{BB962C8B-B14F-4D97-AF65-F5344CB8AC3E}">
        <p14:creationId xmlns:p14="http://schemas.microsoft.com/office/powerpoint/2010/main" val="259719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F405C8AB-BA31-9848-98DC-C9E6D28DCCB2}"/>
              </a:ext>
            </a:extLst>
          </p:cNvPr>
          <p:cNvSpPr>
            <a:spLocks noGrp="1"/>
          </p:cNvSpPr>
          <p:nvPr>
            <p:ph type="dt" sz="half" idx="10"/>
          </p:nvPr>
        </p:nvSpPr>
        <p:spPr/>
        <p:txBody>
          <a:bodyPr/>
          <a:lstStyle/>
          <a:p>
            <a:fld id="{D3D94599-CA50-234E-83CC-E79EF0601C3D}" type="datetimeFigureOut">
              <a:rPr lang="en-US" smtClean="0"/>
              <a:t>1/26/2021</a:t>
            </a:fld>
            <a:endParaRPr lang="en-US"/>
          </a:p>
        </p:txBody>
      </p:sp>
      <p:sp>
        <p:nvSpPr>
          <p:cNvPr id="3" name="Footer Placeholder 2">
            <a:extLst>
              <a:ext uri="{FF2B5EF4-FFF2-40B4-BE49-F238E27FC236}">
                <a16:creationId xmlns="" xmlns:a16="http://schemas.microsoft.com/office/drawing/2014/main" id="{9E4CFE37-96AB-5B4C-920B-E3FCBD382BD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32147A74-0ADC-BC47-9727-11B32EA9113A}"/>
              </a:ext>
            </a:extLst>
          </p:cNvPr>
          <p:cNvSpPr>
            <a:spLocks noGrp="1"/>
          </p:cNvSpPr>
          <p:nvPr>
            <p:ph type="sldNum" sz="quarter" idx="12"/>
          </p:nvPr>
        </p:nvSpPr>
        <p:spPr/>
        <p:txBody>
          <a:bodyPr/>
          <a:lstStyle/>
          <a:p>
            <a:fld id="{20BDDF49-D19E-194A-B5E5-608805729D11}" type="slidenum">
              <a:rPr lang="en-US" smtClean="0"/>
              <a:t>‹#›</a:t>
            </a:fld>
            <a:endParaRPr lang="en-US"/>
          </a:p>
        </p:txBody>
      </p:sp>
    </p:spTree>
    <p:extLst>
      <p:ext uri="{BB962C8B-B14F-4D97-AF65-F5344CB8AC3E}">
        <p14:creationId xmlns:p14="http://schemas.microsoft.com/office/powerpoint/2010/main" val="636092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4CE4870-641E-594E-AFCD-BDA9F5A8D80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 xmlns:a16="http://schemas.microsoft.com/office/drawing/2014/main" id="{06BB1298-4F3B-2A42-833C-7F3F490A23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 xmlns:a16="http://schemas.microsoft.com/office/drawing/2014/main" id="{DE1BEA14-2E13-944E-A193-0DADC77468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 xmlns:a16="http://schemas.microsoft.com/office/drawing/2014/main" id="{EF8B3ADD-5C2D-E642-9730-3F043906DCAB}"/>
              </a:ext>
            </a:extLst>
          </p:cNvPr>
          <p:cNvSpPr>
            <a:spLocks noGrp="1"/>
          </p:cNvSpPr>
          <p:nvPr>
            <p:ph type="dt" sz="half" idx="10"/>
          </p:nvPr>
        </p:nvSpPr>
        <p:spPr/>
        <p:txBody>
          <a:bodyPr/>
          <a:lstStyle/>
          <a:p>
            <a:fld id="{D3D94599-CA50-234E-83CC-E79EF0601C3D}" type="datetimeFigureOut">
              <a:rPr lang="en-US" smtClean="0"/>
              <a:t>1/26/2021</a:t>
            </a:fld>
            <a:endParaRPr lang="en-US"/>
          </a:p>
        </p:txBody>
      </p:sp>
      <p:sp>
        <p:nvSpPr>
          <p:cNvPr id="6" name="Footer Placeholder 5">
            <a:extLst>
              <a:ext uri="{FF2B5EF4-FFF2-40B4-BE49-F238E27FC236}">
                <a16:creationId xmlns="" xmlns:a16="http://schemas.microsoft.com/office/drawing/2014/main" id="{829BDDA8-93FF-C842-9C0D-DC136E46E4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BF2D7DE9-A66F-E345-808B-491941CBF44F}"/>
              </a:ext>
            </a:extLst>
          </p:cNvPr>
          <p:cNvSpPr>
            <a:spLocks noGrp="1"/>
          </p:cNvSpPr>
          <p:nvPr>
            <p:ph type="sldNum" sz="quarter" idx="12"/>
          </p:nvPr>
        </p:nvSpPr>
        <p:spPr/>
        <p:txBody>
          <a:bodyPr/>
          <a:lstStyle/>
          <a:p>
            <a:fld id="{20BDDF49-D19E-194A-B5E5-608805729D11}" type="slidenum">
              <a:rPr lang="en-US" smtClean="0"/>
              <a:t>‹#›</a:t>
            </a:fld>
            <a:endParaRPr lang="en-US"/>
          </a:p>
        </p:txBody>
      </p:sp>
    </p:spTree>
    <p:extLst>
      <p:ext uri="{BB962C8B-B14F-4D97-AF65-F5344CB8AC3E}">
        <p14:creationId xmlns:p14="http://schemas.microsoft.com/office/powerpoint/2010/main" val="586245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4841CDA-62A4-B742-858B-715874112EA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 xmlns:a16="http://schemas.microsoft.com/office/drawing/2014/main" id="{FDAC4D34-CC7B-2448-B8DB-142C9409D6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FC571607-251C-4A4F-909B-BD6696F353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 xmlns:a16="http://schemas.microsoft.com/office/drawing/2014/main" id="{6C134BA2-45AD-3C49-A083-51757EF8C312}"/>
              </a:ext>
            </a:extLst>
          </p:cNvPr>
          <p:cNvSpPr>
            <a:spLocks noGrp="1"/>
          </p:cNvSpPr>
          <p:nvPr>
            <p:ph type="dt" sz="half" idx="10"/>
          </p:nvPr>
        </p:nvSpPr>
        <p:spPr/>
        <p:txBody>
          <a:bodyPr/>
          <a:lstStyle/>
          <a:p>
            <a:fld id="{D3D94599-CA50-234E-83CC-E79EF0601C3D}" type="datetimeFigureOut">
              <a:rPr lang="en-US" smtClean="0"/>
              <a:t>1/26/2021</a:t>
            </a:fld>
            <a:endParaRPr lang="en-US"/>
          </a:p>
        </p:txBody>
      </p:sp>
      <p:sp>
        <p:nvSpPr>
          <p:cNvPr id="6" name="Footer Placeholder 5">
            <a:extLst>
              <a:ext uri="{FF2B5EF4-FFF2-40B4-BE49-F238E27FC236}">
                <a16:creationId xmlns="" xmlns:a16="http://schemas.microsoft.com/office/drawing/2014/main" id="{B3CD569C-42A8-FD46-BE37-FF17A50EEB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91D87E50-D326-4A43-838E-210A6DBDB090}"/>
              </a:ext>
            </a:extLst>
          </p:cNvPr>
          <p:cNvSpPr>
            <a:spLocks noGrp="1"/>
          </p:cNvSpPr>
          <p:nvPr>
            <p:ph type="sldNum" sz="quarter" idx="12"/>
          </p:nvPr>
        </p:nvSpPr>
        <p:spPr/>
        <p:txBody>
          <a:bodyPr/>
          <a:lstStyle/>
          <a:p>
            <a:fld id="{20BDDF49-D19E-194A-B5E5-608805729D11}" type="slidenum">
              <a:rPr lang="en-US" smtClean="0"/>
              <a:t>‹#›</a:t>
            </a:fld>
            <a:endParaRPr lang="en-US"/>
          </a:p>
        </p:txBody>
      </p:sp>
    </p:spTree>
    <p:extLst>
      <p:ext uri="{BB962C8B-B14F-4D97-AF65-F5344CB8AC3E}">
        <p14:creationId xmlns:p14="http://schemas.microsoft.com/office/powerpoint/2010/main" val="2202288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alpha val="32000"/>
          </a:srgb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58F6C97B-B1ED-D84F-8D2D-602BBE7FCD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 xmlns:a16="http://schemas.microsoft.com/office/drawing/2014/main" id="{67997037-A64A-F149-8D57-0927DF88DD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 xmlns:a16="http://schemas.microsoft.com/office/drawing/2014/main" id="{21F5CAA2-95F7-3A4A-B53F-41A4CD1BB9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D94599-CA50-234E-83CC-E79EF0601C3D}" type="datetimeFigureOut">
              <a:rPr lang="en-US" smtClean="0"/>
              <a:t>1/26/2021</a:t>
            </a:fld>
            <a:endParaRPr lang="en-US"/>
          </a:p>
        </p:txBody>
      </p:sp>
      <p:sp>
        <p:nvSpPr>
          <p:cNvPr id="5" name="Footer Placeholder 4">
            <a:extLst>
              <a:ext uri="{FF2B5EF4-FFF2-40B4-BE49-F238E27FC236}">
                <a16:creationId xmlns="" xmlns:a16="http://schemas.microsoft.com/office/drawing/2014/main" id="{A3C494CD-9916-0349-B716-E6587CF09E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E90D9362-E345-7043-9C46-C5EE3A6741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BDDF49-D19E-194A-B5E5-608805729D11}" type="slidenum">
              <a:rPr lang="en-US" smtClean="0"/>
              <a:t>‹#›</a:t>
            </a:fld>
            <a:endParaRPr lang="en-US"/>
          </a:p>
        </p:txBody>
      </p:sp>
    </p:spTree>
    <p:extLst>
      <p:ext uri="{BB962C8B-B14F-4D97-AF65-F5344CB8AC3E}">
        <p14:creationId xmlns:p14="http://schemas.microsoft.com/office/powerpoint/2010/main" val="4111622942"/>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7551" y="192541"/>
            <a:ext cx="9647584" cy="940903"/>
          </a:xfrm>
        </p:spPr>
        <p:txBody>
          <a:bodyPr>
            <a:normAutofit/>
          </a:bodyPr>
          <a:lstStyle/>
          <a:p>
            <a:r>
              <a:rPr lang="en-US" dirty="0" smtClean="0"/>
              <a:t>Monday </a:t>
            </a:r>
            <a:r>
              <a:rPr lang="en-US" dirty="0" smtClean="0"/>
              <a:t>8</a:t>
            </a:r>
            <a:r>
              <a:rPr lang="en-US" baseline="30000" dirty="0" smtClean="0"/>
              <a:t>th</a:t>
            </a:r>
            <a:r>
              <a:rPr lang="en-US" dirty="0" smtClean="0"/>
              <a:t> February</a:t>
            </a:r>
            <a:r>
              <a:rPr lang="en-US" dirty="0" smtClean="0"/>
              <a:t> 2021</a:t>
            </a:r>
            <a:endParaRPr lang="en-US" dirty="0"/>
          </a:p>
        </p:txBody>
      </p:sp>
      <p:sp>
        <p:nvSpPr>
          <p:cNvPr id="7" name="TextBox 6"/>
          <p:cNvSpPr txBox="1"/>
          <p:nvPr/>
        </p:nvSpPr>
        <p:spPr>
          <a:xfrm>
            <a:off x="8044070" y="3034748"/>
            <a:ext cx="1073426" cy="369332"/>
          </a:xfrm>
          <a:prstGeom prst="rect">
            <a:avLst/>
          </a:prstGeom>
          <a:noFill/>
        </p:spPr>
        <p:txBody>
          <a:bodyPr wrap="square" rtlCol="0">
            <a:spAutoFit/>
          </a:bodyPr>
          <a:lstStyle/>
          <a:p>
            <a:endParaRPr lang="en-US" dirty="0"/>
          </a:p>
        </p:txBody>
      </p:sp>
      <p:sp>
        <p:nvSpPr>
          <p:cNvPr id="9" name="Subtitle 8"/>
          <p:cNvSpPr>
            <a:spLocks noGrp="1"/>
          </p:cNvSpPr>
          <p:nvPr>
            <p:ph type="subTitle" idx="1"/>
          </p:nvPr>
        </p:nvSpPr>
        <p:spPr>
          <a:xfrm>
            <a:off x="1524000" y="3404080"/>
            <a:ext cx="9144000" cy="1655762"/>
          </a:xfrm>
        </p:spPr>
        <p:txBody>
          <a:bodyPr/>
          <a:lstStyle/>
          <a:p>
            <a:r>
              <a:rPr lang="en-US" dirty="0" smtClean="0"/>
              <a:t>Today you are going to draw your own comic strip of The Egyptian Cinderella but including the new pats that you have decided on. Most of the story remains the same!</a:t>
            </a:r>
            <a:endParaRPr lang="en-US" dirty="0"/>
          </a:p>
        </p:txBody>
      </p:sp>
      <p:sp>
        <p:nvSpPr>
          <p:cNvPr id="10" name="TextBox 9"/>
          <p:cNvSpPr txBox="1"/>
          <p:nvPr/>
        </p:nvSpPr>
        <p:spPr>
          <a:xfrm>
            <a:off x="711199" y="1413470"/>
            <a:ext cx="10101943" cy="1384995"/>
          </a:xfrm>
          <a:prstGeom prst="rect">
            <a:avLst/>
          </a:prstGeom>
          <a:noFill/>
        </p:spPr>
        <p:txBody>
          <a:bodyPr wrap="square" rtlCol="0">
            <a:spAutoFit/>
          </a:bodyPr>
          <a:lstStyle/>
          <a:p>
            <a:r>
              <a:rPr lang="en-US" sz="2800" dirty="0" smtClean="0"/>
              <a:t>New Setting – you have already chosen this setting last week</a:t>
            </a:r>
          </a:p>
          <a:p>
            <a:r>
              <a:rPr lang="en-US" sz="2800" dirty="0" smtClean="0"/>
              <a:t>New Gift  - cloak, hat, gloves, scarf (instead of a slipper)</a:t>
            </a:r>
          </a:p>
          <a:p>
            <a:r>
              <a:rPr lang="en-US" sz="2800" dirty="0" smtClean="0"/>
              <a:t>New Creature – cat, eagle, camel (instead of a falcon)</a:t>
            </a:r>
            <a:endParaRPr lang="en-US" sz="2800" dirty="0"/>
          </a:p>
        </p:txBody>
      </p:sp>
    </p:spTree>
    <p:extLst>
      <p:ext uri="{BB962C8B-B14F-4D97-AF65-F5344CB8AC3E}">
        <p14:creationId xmlns:p14="http://schemas.microsoft.com/office/powerpoint/2010/main" val="1680871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this model to help you lay out your comic.</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54372" y="1825625"/>
            <a:ext cx="7283255" cy="43513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306485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2566" y="192882"/>
            <a:ext cx="9144000" cy="1655762"/>
          </a:xfrm>
        </p:spPr>
        <p:txBody>
          <a:bodyPr/>
          <a:lstStyle/>
          <a:p>
            <a:r>
              <a:rPr lang="en-US" dirty="0" smtClean="0"/>
              <a:t>Tuesday </a:t>
            </a:r>
            <a:r>
              <a:rPr lang="en-US" dirty="0" smtClean="0"/>
              <a:t>9th</a:t>
            </a:r>
            <a:r>
              <a:rPr lang="en-US" dirty="0" smtClean="0"/>
              <a:t> </a:t>
            </a:r>
            <a:r>
              <a:rPr lang="en-US" dirty="0" smtClean="0"/>
              <a:t>February 2021</a:t>
            </a:r>
          </a:p>
          <a:p>
            <a:r>
              <a:rPr lang="en-US" dirty="0" smtClean="0"/>
              <a:t>Can I </a:t>
            </a:r>
            <a:r>
              <a:rPr lang="en-US" dirty="0" smtClean="0"/>
              <a:t>box up my own story?</a:t>
            </a:r>
            <a:endParaRPr lang="en-US" dirty="0"/>
          </a:p>
        </p:txBody>
      </p:sp>
      <p:sp>
        <p:nvSpPr>
          <p:cNvPr id="5" name="Rectangle 1"/>
          <p:cNvSpPr>
            <a:spLocks noGrp="1" noChangeArrowheads="1"/>
          </p:cNvSpPr>
          <p:nvPr>
            <p:ph type="ctrTitle"/>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en-GB"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Box 5"/>
          <p:cNvSpPr txBox="1"/>
          <p:nvPr/>
        </p:nvSpPr>
        <p:spPr>
          <a:xfrm>
            <a:off x="332566" y="1150130"/>
            <a:ext cx="9740348" cy="1938992"/>
          </a:xfrm>
          <a:prstGeom prst="rect">
            <a:avLst/>
          </a:prstGeom>
          <a:noFill/>
        </p:spPr>
        <p:txBody>
          <a:bodyPr wrap="square" rtlCol="0">
            <a:spAutoFit/>
          </a:bodyPr>
          <a:lstStyle/>
          <a:p>
            <a:r>
              <a:rPr lang="en-US" sz="2000" dirty="0" smtClean="0"/>
              <a:t>Today, you are </a:t>
            </a:r>
            <a:r>
              <a:rPr lang="en-US" sz="2000" dirty="0" smtClean="0"/>
              <a:t>going to create your box it up plan which will help</a:t>
            </a:r>
          </a:p>
          <a:p>
            <a:r>
              <a:rPr lang="en-US" sz="2000" dirty="0" smtClean="0"/>
              <a:t> you write your story tomorrow. </a:t>
            </a:r>
          </a:p>
          <a:p>
            <a:endParaRPr lang="en-US" sz="2000" dirty="0"/>
          </a:p>
          <a:p>
            <a:r>
              <a:rPr lang="en-US" sz="2000" dirty="0" smtClean="0"/>
              <a:t>Use the comic strip pictures from yesterday and add</a:t>
            </a:r>
          </a:p>
          <a:p>
            <a:r>
              <a:rPr lang="en-US" sz="2000" dirty="0" smtClean="0"/>
              <a:t>bullet points to the plan. Try to include the adjectives, show not </a:t>
            </a:r>
          </a:p>
          <a:p>
            <a:r>
              <a:rPr lang="en-US" sz="2000" dirty="0" smtClean="0"/>
              <a:t>tell, similes that you will use in your story</a:t>
            </a:r>
            <a:endParaRPr lang="en-US" sz="20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5059" y="362857"/>
            <a:ext cx="4606110" cy="61830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121201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120127"/>
            <a:ext cx="9437914" cy="1066032"/>
          </a:xfrm>
        </p:spPr>
        <p:txBody>
          <a:bodyPr>
            <a:normAutofit fontScale="90000"/>
          </a:bodyPr>
          <a:lstStyle/>
          <a:p>
            <a:r>
              <a:rPr lang="en-US" dirty="0" smtClean="0"/>
              <a:t>Wednesday 10</a:t>
            </a:r>
            <a:r>
              <a:rPr lang="en-US" baseline="30000" dirty="0" smtClean="0"/>
              <a:t>th</a:t>
            </a:r>
            <a:r>
              <a:rPr lang="en-US" dirty="0" smtClean="0"/>
              <a:t> February 2021</a:t>
            </a:r>
            <a:br>
              <a:rPr lang="en-US" dirty="0" smtClean="0"/>
            </a:br>
            <a:r>
              <a:rPr lang="en-US" dirty="0" smtClean="0"/>
              <a:t> </a:t>
            </a:r>
            <a:endParaRPr lang="en-US" dirty="0"/>
          </a:p>
        </p:txBody>
      </p:sp>
      <p:sp>
        <p:nvSpPr>
          <p:cNvPr id="3" name="TextBox 2"/>
          <p:cNvSpPr txBox="1"/>
          <p:nvPr/>
        </p:nvSpPr>
        <p:spPr>
          <a:xfrm>
            <a:off x="619630" y="809154"/>
            <a:ext cx="5563455" cy="5940088"/>
          </a:xfrm>
          <a:prstGeom prst="rect">
            <a:avLst/>
          </a:prstGeom>
          <a:noFill/>
        </p:spPr>
        <p:txBody>
          <a:bodyPr wrap="square" rtlCol="0">
            <a:spAutoFit/>
          </a:bodyPr>
          <a:lstStyle/>
          <a:p>
            <a:endParaRPr lang="en-US" sz="2000" dirty="0" smtClean="0"/>
          </a:p>
          <a:p>
            <a:pPr algn="ctr"/>
            <a:r>
              <a:rPr lang="en-US" sz="2000" b="1" u="sng" dirty="0" smtClean="0"/>
              <a:t>Beginning</a:t>
            </a:r>
            <a:endParaRPr lang="en-US" sz="2000" b="1" u="sng" dirty="0"/>
          </a:p>
          <a:p>
            <a:r>
              <a:rPr lang="en-US" sz="2000" dirty="0" smtClean="0"/>
              <a:t>Long, long ago in the land of Egypt, where the sandy deserts stretch as far as the eye can see and the pyramids hide the gold throne rooms where the sun shines in all directions, there lived a girl named </a:t>
            </a:r>
            <a:r>
              <a:rPr lang="en-US" sz="2000" dirty="0" err="1" smtClean="0"/>
              <a:t>Rhodopis</a:t>
            </a:r>
            <a:r>
              <a:rPr lang="en-US" sz="2000" dirty="0" smtClean="0"/>
              <a:t>. </a:t>
            </a:r>
          </a:p>
          <a:p>
            <a:r>
              <a:rPr lang="en-US" sz="2000" dirty="0" err="1" smtClean="0"/>
              <a:t>Rhodopis</a:t>
            </a:r>
            <a:r>
              <a:rPr lang="en-US" sz="2000" dirty="0" smtClean="0"/>
              <a:t> was stolen by pirates and sold as a slave when she was a baby. She lived with her master in a vast chamber filled with tall columns that reached as high as a mountain. They were covered with blue zigzag patterns that spiraled around the column. The sun shone brightly through the small round windows onto the cold, concrete floor. </a:t>
            </a:r>
          </a:p>
          <a:p>
            <a:endParaRPr lang="en-US" sz="2000" dirty="0"/>
          </a:p>
          <a:p>
            <a:r>
              <a:rPr lang="en-US" sz="2000" dirty="0" smtClean="0"/>
              <a:t>The other Egyptian girls were jealous of </a:t>
            </a:r>
            <a:r>
              <a:rPr lang="en-US" sz="2000" dirty="0" err="1" smtClean="0"/>
              <a:t>Rhodopis</a:t>
            </a:r>
            <a:r>
              <a:rPr lang="en-US" sz="2000" dirty="0" smtClean="0"/>
              <a:t> and her beautiful green eyes that shone like emeralds. They taunted her and called her names.</a:t>
            </a:r>
          </a:p>
          <a:p>
            <a:endParaRPr lang="en-US" sz="2000" dirty="0"/>
          </a:p>
        </p:txBody>
      </p:sp>
      <p:sp>
        <p:nvSpPr>
          <p:cNvPr id="5" name="TextBox 4"/>
          <p:cNvSpPr txBox="1"/>
          <p:nvPr/>
        </p:nvSpPr>
        <p:spPr>
          <a:xfrm>
            <a:off x="6866616" y="332622"/>
            <a:ext cx="5165728" cy="6463308"/>
          </a:xfrm>
          <a:prstGeom prst="rect">
            <a:avLst/>
          </a:prstGeom>
          <a:noFill/>
        </p:spPr>
        <p:txBody>
          <a:bodyPr wrap="square" rtlCol="0">
            <a:spAutoFit/>
          </a:bodyPr>
          <a:lstStyle/>
          <a:p>
            <a:pPr algn="ctr"/>
            <a:r>
              <a:rPr lang="en-US" b="1" u="sng" dirty="0" smtClean="0"/>
              <a:t>Build Up</a:t>
            </a:r>
          </a:p>
          <a:p>
            <a:endParaRPr lang="en-US" dirty="0"/>
          </a:p>
          <a:p>
            <a:r>
              <a:rPr lang="en-US" dirty="0" err="1" smtClean="0"/>
              <a:t>Rhodopis</a:t>
            </a:r>
            <a:r>
              <a:rPr lang="en-US" dirty="0" smtClean="0"/>
              <a:t> </a:t>
            </a:r>
            <a:r>
              <a:rPr lang="en-US" dirty="0"/>
              <a:t>spent her days using the fire to warm water, sweeping the floors and polishing the shiny, gold pictures that lined the walls. W</a:t>
            </a:r>
            <a:r>
              <a:rPr lang="en-US" dirty="0" smtClean="0"/>
              <a:t>hen she had finished all of her chores, she loved to bathe in the warm sunlight with her animal friends. In the heat of the midday sun, </a:t>
            </a:r>
            <a:r>
              <a:rPr lang="en-US" dirty="0" err="1" smtClean="0"/>
              <a:t>Rhodopis</a:t>
            </a:r>
            <a:r>
              <a:rPr lang="en-US" dirty="0" smtClean="0"/>
              <a:t> sit in her thick tunic that clung to her skin and large black boots.</a:t>
            </a:r>
            <a:endParaRPr lang="en-US" dirty="0"/>
          </a:p>
          <a:p>
            <a:endParaRPr lang="en-US" dirty="0" smtClean="0"/>
          </a:p>
          <a:p>
            <a:r>
              <a:rPr lang="en-US" dirty="0" smtClean="0"/>
              <a:t>One afternoon, while she was out playing with her friends, her master woke up from his nap and saw </a:t>
            </a:r>
            <a:r>
              <a:rPr lang="en-US" dirty="0" err="1" smtClean="0"/>
              <a:t>Rhodopis</a:t>
            </a:r>
            <a:r>
              <a:rPr lang="en-US" dirty="0" smtClean="0"/>
              <a:t> burning in the thick tunic and large, black boots. </a:t>
            </a:r>
          </a:p>
          <a:p>
            <a:r>
              <a:rPr lang="en-US" dirty="0" smtClean="0"/>
              <a:t>“This isn’t fair!” He thought. “She really needs something more comfortable.” </a:t>
            </a:r>
          </a:p>
          <a:p>
            <a:r>
              <a:rPr lang="en-US" dirty="0" smtClean="0"/>
              <a:t>Later that day, he had some dainty, blue sandals and a thin tunic that matched, made for her so that she could dance freely without feeling hot and sweaty.</a:t>
            </a:r>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34765809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3480" y="264698"/>
            <a:ext cx="8663609" cy="580266"/>
          </a:xfrm>
        </p:spPr>
        <p:txBody>
          <a:bodyPr>
            <a:normAutofit fontScale="90000"/>
          </a:bodyPr>
          <a:lstStyle/>
          <a:p>
            <a:r>
              <a:rPr lang="en-US" dirty="0" smtClean="0"/>
              <a:t>Thursday 11</a:t>
            </a:r>
            <a:r>
              <a:rPr lang="en-US" baseline="30000" dirty="0" smtClean="0"/>
              <a:t>th</a:t>
            </a:r>
            <a:r>
              <a:rPr lang="en-US" dirty="0" smtClean="0"/>
              <a:t> February </a:t>
            </a:r>
            <a:r>
              <a:rPr lang="en-US" dirty="0" smtClean="0"/>
              <a:t>2021</a:t>
            </a:r>
            <a:r>
              <a:rPr lang="en-US" dirty="0" smtClean="0"/>
              <a:t/>
            </a:r>
            <a:br>
              <a:rPr lang="en-US" dirty="0" smtClean="0"/>
            </a:br>
            <a:endParaRPr lang="en-US" dirty="0"/>
          </a:p>
        </p:txBody>
      </p:sp>
      <p:sp>
        <p:nvSpPr>
          <p:cNvPr id="6" name="TextBox 5"/>
          <p:cNvSpPr txBox="1"/>
          <p:nvPr/>
        </p:nvSpPr>
        <p:spPr>
          <a:xfrm>
            <a:off x="1393371" y="642663"/>
            <a:ext cx="10218058" cy="6186309"/>
          </a:xfrm>
          <a:prstGeom prst="rect">
            <a:avLst/>
          </a:prstGeom>
          <a:noFill/>
        </p:spPr>
        <p:txBody>
          <a:bodyPr wrap="square" rtlCol="0">
            <a:spAutoFit/>
          </a:bodyPr>
          <a:lstStyle/>
          <a:p>
            <a:pPr algn="ctr"/>
            <a:r>
              <a:rPr lang="en-US" b="1" u="sng" dirty="0" smtClean="0"/>
              <a:t>Problem</a:t>
            </a:r>
          </a:p>
          <a:p>
            <a:endParaRPr lang="en-US" dirty="0"/>
          </a:p>
          <a:p>
            <a:r>
              <a:rPr lang="en-US" dirty="0" err="1" smtClean="0"/>
              <a:t>Rhodopis</a:t>
            </a:r>
            <a:r>
              <a:rPr lang="en-US" dirty="0" smtClean="0"/>
              <a:t> loved her sandals and tunic so much, she spent most of her afternoons outside enjoying the warm sunshine on her skin.</a:t>
            </a:r>
          </a:p>
          <a:p>
            <a:endParaRPr lang="en-US" dirty="0" smtClean="0"/>
          </a:p>
          <a:p>
            <a:r>
              <a:rPr lang="en-US" dirty="0" smtClean="0"/>
              <a:t>One afternoon, as </a:t>
            </a:r>
            <a:r>
              <a:rPr lang="en-US" dirty="0" err="1" smtClean="0"/>
              <a:t>Rhodopis</a:t>
            </a:r>
            <a:r>
              <a:rPr lang="en-US" dirty="0" smtClean="0"/>
              <a:t> danced in the light,  one of the Egyptian girls came running over waving an invitation in her hands. </a:t>
            </a:r>
          </a:p>
          <a:p>
            <a:endParaRPr lang="en-US" dirty="0"/>
          </a:p>
          <a:p>
            <a:r>
              <a:rPr lang="en-US" dirty="0" smtClean="0"/>
              <a:t>“It’s from the Pharaoh! He is holding court for all of the fair maidens in Egypt!” </a:t>
            </a:r>
          </a:p>
          <a:p>
            <a:endParaRPr lang="en-US" dirty="0"/>
          </a:p>
          <a:p>
            <a:r>
              <a:rPr lang="en-US" dirty="0" err="1" smtClean="0"/>
              <a:t>Rhodopis</a:t>
            </a:r>
            <a:r>
              <a:rPr lang="en-US" dirty="0" smtClean="0"/>
              <a:t> was suddenly overwhelmed with interest. She had never been out of the city walls and the thought of meeting a real Pharaoh was beyond belief. </a:t>
            </a:r>
          </a:p>
          <a:p>
            <a:endParaRPr lang="en-US" dirty="0"/>
          </a:p>
          <a:p>
            <a:r>
              <a:rPr lang="en-US" dirty="0" smtClean="0"/>
              <a:t>“ You can’t come Rosy-</a:t>
            </a:r>
            <a:r>
              <a:rPr lang="en-US" dirty="0" err="1" smtClean="0"/>
              <a:t>Rhodopis</a:t>
            </a:r>
            <a:r>
              <a:rPr lang="en-US" dirty="0" smtClean="0"/>
              <a:t>!” They shouted. “ You have too many chores to do.”</a:t>
            </a:r>
          </a:p>
          <a:p>
            <a:endParaRPr lang="en-US" dirty="0"/>
          </a:p>
          <a:p>
            <a:r>
              <a:rPr lang="en-US" dirty="0" err="1" smtClean="0"/>
              <a:t>Rhodopis</a:t>
            </a:r>
            <a:r>
              <a:rPr lang="en-US" dirty="0" smtClean="0"/>
              <a:t> watched as the other girls set off on the chariot out of city walls – a place where </a:t>
            </a:r>
            <a:r>
              <a:rPr lang="en-US" dirty="0" err="1" smtClean="0"/>
              <a:t>Rhodopis</a:t>
            </a:r>
            <a:r>
              <a:rPr lang="en-US" dirty="0" smtClean="0"/>
              <a:t> had never been! She turned and walked back inside the pyramid with her head hanging low and her arms feeling heavy by her side. As </a:t>
            </a:r>
            <a:r>
              <a:rPr lang="en-US" dirty="0" err="1" smtClean="0"/>
              <a:t>Rhodopis</a:t>
            </a:r>
            <a:r>
              <a:rPr lang="en-US" dirty="0" smtClean="0"/>
              <a:t>, reached the pyramid door, a bird dropped a worm from its beak and it landed on her beautiful, blue sandals. There it left a brown mark would stood out clearly on the fabric. </a:t>
            </a:r>
            <a:r>
              <a:rPr lang="en-US" dirty="0" err="1" smtClean="0"/>
              <a:t>Rhodopis</a:t>
            </a:r>
            <a:r>
              <a:rPr lang="en-US" dirty="0" smtClean="0"/>
              <a:t> bent down and took off the sandal. Just then, a gentle goat, took the sandal in his mouth and turned to run.</a:t>
            </a:r>
          </a:p>
          <a:p>
            <a:r>
              <a:rPr lang="en-US" dirty="0" smtClean="0"/>
              <a:t>“Wait!” screamed </a:t>
            </a:r>
            <a:r>
              <a:rPr lang="en-US" dirty="0" err="1" smtClean="0"/>
              <a:t>Rhodopis</a:t>
            </a:r>
            <a:r>
              <a:rPr lang="en-US" dirty="0" smtClean="0"/>
              <a:t>. But it was too late. The goat had disappeared from sight.</a:t>
            </a:r>
            <a:endParaRPr lang="en-US" dirty="0"/>
          </a:p>
        </p:txBody>
      </p:sp>
    </p:spTree>
    <p:extLst>
      <p:ext uri="{BB962C8B-B14F-4D97-AF65-F5344CB8AC3E}">
        <p14:creationId xmlns:p14="http://schemas.microsoft.com/office/powerpoint/2010/main" val="24317484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0834" y="228117"/>
            <a:ext cx="8663609" cy="580266"/>
          </a:xfrm>
        </p:spPr>
        <p:txBody>
          <a:bodyPr>
            <a:normAutofit fontScale="90000"/>
          </a:bodyPr>
          <a:lstStyle/>
          <a:p>
            <a:r>
              <a:rPr lang="en-US" dirty="0" smtClean="0"/>
              <a:t>Friday </a:t>
            </a:r>
            <a:r>
              <a:rPr lang="en-US" dirty="0" smtClean="0"/>
              <a:t>12</a:t>
            </a:r>
            <a:r>
              <a:rPr lang="en-US" baseline="30000" dirty="0" smtClean="0"/>
              <a:t>th</a:t>
            </a:r>
            <a:r>
              <a:rPr lang="en-US" dirty="0" smtClean="0"/>
              <a:t> </a:t>
            </a:r>
            <a:r>
              <a:rPr lang="en-US" dirty="0" smtClean="0"/>
              <a:t>February 2021</a:t>
            </a:r>
            <a:endParaRPr lang="en-US" dirty="0"/>
          </a:p>
        </p:txBody>
      </p:sp>
      <p:sp>
        <p:nvSpPr>
          <p:cNvPr id="6" name="TextBox 5"/>
          <p:cNvSpPr txBox="1"/>
          <p:nvPr/>
        </p:nvSpPr>
        <p:spPr>
          <a:xfrm>
            <a:off x="595086" y="948690"/>
            <a:ext cx="5457371" cy="5909310"/>
          </a:xfrm>
          <a:prstGeom prst="rect">
            <a:avLst/>
          </a:prstGeom>
          <a:noFill/>
        </p:spPr>
        <p:txBody>
          <a:bodyPr wrap="square" rtlCol="0">
            <a:spAutoFit/>
          </a:bodyPr>
          <a:lstStyle/>
          <a:p>
            <a:r>
              <a:rPr lang="en-US" dirty="0" smtClean="0"/>
              <a:t>Solution</a:t>
            </a:r>
          </a:p>
          <a:p>
            <a:endParaRPr lang="en-US" dirty="0"/>
          </a:p>
          <a:p>
            <a:r>
              <a:rPr lang="en-US" dirty="0" smtClean="0"/>
              <a:t>The goat, in fact, was the ancient God, Horus. He had taken the sandal to the Pharaoh who was bored and wishing he was anywhere else but there. </a:t>
            </a:r>
          </a:p>
          <a:p>
            <a:endParaRPr lang="en-US" dirty="0" smtClean="0"/>
          </a:p>
          <a:p>
            <a:r>
              <a:rPr lang="en-US" dirty="0" smtClean="0"/>
              <a:t>Without warning, the sandal landed in his lap. At first, he was confused but as he looked up and saw the goat trotting away, he </a:t>
            </a:r>
            <a:r>
              <a:rPr lang="en-US" dirty="0" err="1" smtClean="0"/>
              <a:t>realised</a:t>
            </a:r>
            <a:r>
              <a:rPr lang="en-US" dirty="0" smtClean="0"/>
              <a:t> that this was a sign from the God, Horus. He knew, that the lady who the sandal belonged to was meant to be his queen.</a:t>
            </a:r>
          </a:p>
          <a:p>
            <a:endParaRPr lang="en-US" dirty="0" smtClean="0"/>
          </a:p>
          <a:p>
            <a:r>
              <a:rPr lang="en-US" dirty="0" smtClean="0"/>
              <a:t>He summoned his slaves at once and set off on his quest. </a:t>
            </a:r>
            <a:endParaRPr lang="en-US" dirty="0"/>
          </a:p>
          <a:p>
            <a:r>
              <a:rPr lang="en-US" dirty="0" smtClean="0"/>
              <a:t>He journeyed across land and sea, through deserts and marshes but, in every place he stopped, the sandal would not fit onto any maiden’s foot. </a:t>
            </a:r>
          </a:p>
          <a:p>
            <a:endParaRPr lang="en-US" dirty="0"/>
          </a:p>
          <a:p>
            <a:r>
              <a:rPr lang="en-US" dirty="0" smtClean="0"/>
              <a:t>Just as he was starting to give up hope, he found a small group of pyramids beyond the city wall. </a:t>
            </a:r>
            <a:endParaRPr lang="en-US" dirty="0"/>
          </a:p>
          <a:p>
            <a:endParaRPr lang="en-US" dirty="0"/>
          </a:p>
        </p:txBody>
      </p:sp>
      <p:sp>
        <p:nvSpPr>
          <p:cNvPr id="7" name="TextBox 6"/>
          <p:cNvSpPr txBox="1"/>
          <p:nvPr/>
        </p:nvSpPr>
        <p:spPr>
          <a:xfrm>
            <a:off x="7416801" y="391886"/>
            <a:ext cx="4644571" cy="6186309"/>
          </a:xfrm>
          <a:prstGeom prst="rect">
            <a:avLst/>
          </a:prstGeom>
          <a:noFill/>
        </p:spPr>
        <p:txBody>
          <a:bodyPr wrap="square" rtlCol="0">
            <a:spAutoFit/>
          </a:bodyPr>
          <a:lstStyle/>
          <a:p>
            <a:r>
              <a:rPr lang="en-US" dirty="0" smtClean="0"/>
              <a:t>Ending</a:t>
            </a:r>
          </a:p>
          <a:p>
            <a:endParaRPr lang="en-US" dirty="0"/>
          </a:p>
          <a:p>
            <a:r>
              <a:rPr lang="en-US" dirty="0" smtClean="0"/>
              <a:t>It was here where the Egyptian girls finally caught up with him. They were angry that he had left when they had arrived at his palace and had come home. They rushed over to him and held out their feet. </a:t>
            </a:r>
          </a:p>
          <a:p>
            <a:endParaRPr lang="en-US" dirty="0"/>
          </a:p>
          <a:p>
            <a:r>
              <a:rPr lang="en-US" dirty="0" smtClean="0"/>
              <a:t>They suddenly </a:t>
            </a:r>
            <a:r>
              <a:rPr lang="en-US" dirty="0" err="1" smtClean="0"/>
              <a:t>reaslised</a:t>
            </a:r>
            <a:r>
              <a:rPr lang="en-US" dirty="0" smtClean="0"/>
              <a:t> that the sandal he was holding, belonged to </a:t>
            </a:r>
            <a:r>
              <a:rPr lang="en-US" dirty="0" err="1" smtClean="0"/>
              <a:t>Rhodopis</a:t>
            </a:r>
            <a:r>
              <a:rPr lang="en-US" dirty="0"/>
              <a:t> </a:t>
            </a:r>
            <a:r>
              <a:rPr lang="en-US" dirty="0" smtClean="0"/>
              <a:t>(who was hiding and watching this through a window) but they said nothing. </a:t>
            </a:r>
          </a:p>
          <a:p>
            <a:endParaRPr lang="en-US" dirty="0"/>
          </a:p>
          <a:p>
            <a:r>
              <a:rPr lang="en-US" dirty="0" smtClean="0"/>
              <a:t>It was at this point, that the Pharaoh looked up and caught a glimpse of </a:t>
            </a:r>
            <a:r>
              <a:rPr lang="en-US" dirty="0" err="1" smtClean="0"/>
              <a:t>Rhodopis</a:t>
            </a:r>
            <a:r>
              <a:rPr lang="en-US" dirty="0" smtClean="0"/>
              <a:t>; he beckoned for her to come out. </a:t>
            </a:r>
            <a:endParaRPr lang="en-US" dirty="0"/>
          </a:p>
          <a:p>
            <a:endParaRPr lang="en-US" dirty="0" smtClean="0"/>
          </a:p>
          <a:p>
            <a:r>
              <a:rPr lang="en-US" dirty="0" smtClean="0"/>
              <a:t>She walked slowly towards him and he handed her the sandal which fitted perfectly on her foot. Carefully, she took out the other sandal and the Pharaoh knew at once that he had found </a:t>
            </a:r>
            <a:r>
              <a:rPr lang="en-US" smtClean="0"/>
              <a:t>this queen!</a:t>
            </a:r>
            <a:endParaRPr lang="en-US" dirty="0"/>
          </a:p>
        </p:txBody>
      </p:sp>
    </p:spTree>
    <p:extLst>
      <p:ext uri="{BB962C8B-B14F-4D97-AF65-F5344CB8AC3E}">
        <p14:creationId xmlns:p14="http://schemas.microsoft.com/office/powerpoint/2010/main" val="26583980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24378</TotalTime>
  <Words>1005</Words>
  <Application>Microsoft Office PowerPoint</Application>
  <PresentationFormat>Custom</PresentationFormat>
  <Paragraphs>66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Monday 8th February 2021</vt:lpstr>
      <vt:lpstr>Use this model to help you lay out your comic.</vt:lpstr>
      <vt:lpstr> </vt:lpstr>
      <vt:lpstr>Wednesday 10th February 2021  </vt:lpstr>
      <vt:lpstr>Thursday 11th February 2021 </vt:lpstr>
      <vt:lpstr>Friday 12th February 2021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Monday 9th November 2020</dc:title>
  <dc:creator>Ewart, Ciara (c.l.ewart254@canterbury.ac.uk)</dc:creator>
  <cp:lastModifiedBy>j</cp:lastModifiedBy>
  <cp:revision>89</cp:revision>
  <dcterms:created xsi:type="dcterms:W3CDTF">2020-10-25T08:46:48Z</dcterms:created>
  <dcterms:modified xsi:type="dcterms:W3CDTF">2021-02-01T14:55:40Z</dcterms:modified>
</cp:coreProperties>
</file>