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9"/>
  </p:notesMasterIdLst>
  <p:sldIdLst>
    <p:sldId id="330" r:id="rId2"/>
    <p:sldId id="326" r:id="rId3"/>
    <p:sldId id="327" r:id="rId4"/>
    <p:sldId id="329" r:id="rId5"/>
    <p:sldId id="322" r:id="rId6"/>
    <p:sldId id="323" r:id="rId7"/>
    <p:sldId id="32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4650"/>
  </p:normalViewPr>
  <p:slideViewPr>
    <p:cSldViewPr snapToGrid="0" snapToObjects="1">
      <p:cViewPr>
        <p:scale>
          <a:sx n="72" d="100"/>
          <a:sy n="72" d="100"/>
        </p:scale>
        <p:origin x="-39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47332-A8F3-499E-B2C7-33B74EA4DDE3}" type="datetimeFigureOut">
              <a:rPr lang="en-US" smtClean="0"/>
              <a:t>1/24/2021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9CC62-7FC6-4479-860A-DD2D60D5D94E}" type="slidenum">
              <a:rPr lang="en-US" smtClean="0"/>
              <a:t>‹#›</a:t>
            </a:fld>
            <a:endParaRPr lang="en-US"/>
          </a:p>
        </p:txBody>
      </p:sp>
    </p:spTree>
    <p:extLst>
      <p:ext uri="{BB962C8B-B14F-4D97-AF65-F5344CB8AC3E}">
        <p14:creationId xmlns:p14="http://schemas.microsoft.com/office/powerpoint/2010/main" val="57609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E7941-03F2-DC4F-B16E-B29CA271FD1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FC7A77F2-A49D-C044-A60A-F459288C1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3DE4A009-D5E5-0F44-B21E-41C7D613BA21}"/>
              </a:ext>
            </a:extLst>
          </p:cNvPr>
          <p:cNvSpPr>
            <a:spLocks noGrp="1"/>
          </p:cNvSpPr>
          <p:nvPr>
            <p:ph type="dt" sz="half" idx="10"/>
          </p:nvPr>
        </p:nvSpPr>
        <p:spPr/>
        <p:txBody>
          <a:bodyPr/>
          <a:lstStyle/>
          <a:p>
            <a:fld id="{D3D94599-CA50-234E-83CC-E79EF0601C3D}" type="datetimeFigureOut">
              <a:rPr lang="en-US" smtClean="0"/>
              <a:t>1/24/2021</a:t>
            </a:fld>
            <a:endParaRPr lang="en-US"/>
          </a:p>
        </p:txBody>
      </p:sp>
      <p:sp>
        <p:nvSpPr>
          <p:cNvPr id="5" name="Footer Placeholder 4">
            <a:extLst>
              <a:ext uri="{FF2B5EF4-FFF2-40B4-BE49-F238E27FC236}">
                <a16:creationId xmlns:a16="http://schemas.microsoft.com/office/drawing/2014/main" xmlns="" id="{6EDAB460-80D6-6D49-A45D-0200158894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F39A36-7B93-CD40-8C9D-F1806DC3C2A5}"/>
              </a:ext>
            </a:extLst>
          </p:cNvPr>
          <p:cNvSpPr>
            <a:spLocks noGrp="1"/>
          </p:cNvSpPr>
          <p:nvPr>
            <p:ph type="sldNum" sz="quarter" idx="12"/>
          </p:nvPr>
        </p:nvSpPr>
        <p:spPr/>
        <p:txBody>
          <a:bodyPr/>
          <a:lstStyle/>
          <a:p>
            <a:fld id="{20BDDF49-D19E-194A-B5E5-608805729D11}" type="slidenum">
              <a:rPr lang="en-US" smtClean="0"/>
              <a:t>‹#›</a:t>
            </a:fld>
            <a:endParaRPr lang="en-US"/>
          </a:p>
        </p:txBody>
      </p:sp>
    </p:spTree>
    <p:extLst>
      <p:ext uri="{BB962C8B-B14F-4D97-AF65-F5344CB8AC3E}">
        <p14:creationId xmlns:p14="http://schemas.microsoft.com/office/powerpoint/2010/main" val="11581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709AD3-2DCC-2446-8A71-80C2A85584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339E48D7-C195-D444-AE06-D4DD3A4F10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2139DDA9-2CBF-C546-8244-591CCB63AB9D}"/>
              </a:ext>
            </a:extLst>
          </p:cNvPr>
          <p:cNvSpPr>
            <a:spLocks noGrp="1"/>
          </p:cNvSpPr>
          <p:nvPr>
            <p:ph type="dt" sz="half" idx="10"/>
          </p:nvPr>
        </p:nvSpPr>
        <p:spPr/>
        <p:txBody>
          <a:bodyPr/>
          <a:lstStyle/>
          <a:p>
            <a:fld id="{D3D94599-CA50-234E-83CC-E79EF0601C3D}" type="datetimeFigureOut">
              <a:rPr lang="en-US" smtClean="0"/>
              <a:t>1/24/2021</a:t>
            </a:fld>
            <a:endParaRPr lang="en-US"/>
          </a:p>
        </p:txBody>
      </p:sp>
      <p:sp>
        <p:nvSpPr>
          <p:cNvPr id="5" name="Footer Placeholder 4">
            <a:extLst>
              <a:ext uri="{FF2B5EF4-FFF2-40B4-BE49-F238E27FC236}">
                <a16:creationId xmlns:a16="http://schemas.microsoft.com/office/drawing/2014/main" xmlns="" id="{A737473F-4FA8-F648-93F9-A10DF59F1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4148B5-2E91-534C-A8FC-C87B630B1871}"/>
              </a:ext>
            </a:extLst>
          </p:cNvPr>
          <p:cNvSpPr>
            <a:spLocks noGrp="1"/>
          </p:cNvSpPr>
          <p:nvPr>
            <p:ph type="sldNum" sz="quarter" idx="12"/>
          </p:nvPr>
        </p:nvSpPr>
        <p:spPr/>
        <p:txBody>
          <a:bodyPr/>
          <a:lstStyle/>
          <a:p>
            <a:fld id="{20BDDF49-D19E-194A-B5E5-608805729D11}" type="slidenum">
              <a:rPr lang="en-US" smtClean="0"/>
              <a:t>‹#›</a:t>
            </a:fld>
            <a:endParaRPr lang="en-US"/>
          </a:p>
        </p:txBody>
      </p:sp>
    </p:spTree>
    <p:extLst>
      <p:ext uri="{BB962C8B-B14F-4D97-AF65-F5344CB8AC3E}">
        <p14:creationId xmlns:p14="http://schemas.microsoft.com/office/powerpoint/2010/main" val="31042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841FD40-6BC5-6E4B-BCAC-EF48E224992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46173153-01D0-9B4E-B132-5FB028B7A88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200F55F-99F7-3E48-84B6-52D445A4A5BC}"/>
              </a:ext>
            </a:extLst>
          </p:cNvPr>
          <p:cNvSpPr>
            <a:spLocks noGrp="1"/>
          </p:cNvSpPr>
          <p:nvPr>
            <p:ph type="dt" sz="half" idx="10"/>
          </p:nvPr>
        </p:nvSpPr>
        <p:spPr/>
        <p:txBody>
          <a:bodyPr/>
          <a:lstStyle/>
          <a:p>
            <a:fld id="{D3D94599-CA50-234E-83CC-E79EF0601C3D}" type="datetimeFigureOut">
              <a:rPr lang="en-US" smtClean="0"/>
              <a:t>1/24/2021</a:t>
            </a:fld>
            <a:endParaRPr lang="en-US"/>
          </a:p>
        </p:txBody>
      </p:sp>
      <p:sp>
        <p:nvSpPr>
          <p:cNvPr id="5" name="Footer Placeholder 4">
            <a:extLst>
              <a:ext uri="{FF2B5EF4-FFF2-40B4-BE49-F238E27FC236}">
                <a16:creationId xmlns:a16="http://schemas.microsoft.com/office/drawing/2014/main" xmlns="" id="{93922DC3-D349-B24B-8C63-D9AF9A8F9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4AE144-DC6F-C341-AB04-BD6D90E0B247}"/>
              </a:ext>
            </a:extLst>
          </p:cNvPr>
          <p:cNvSpPr>
            <a:spLocks noGrp="1"/>
          </p:cNvSpPr>
          <p:nvPr>
            <p:ph type="sldNum" sz="quarter" idx="12"/>
          </p:nvPr>
        </p:nvSpPr>
        <p:spPr/>
        <p:txBody>
          <a:bodyPr/>
          <a:lstStyle/>
          <a:p>
            <a:fld id="{20BDDF49-D19E-194A-B5E5-608805729D11}" type="slidenum">
              <a:rPr lang="en-US" smtClean="0"/>
              <a:t>‹#›</a:t>
            </a:fld>
            <a:endParaRPr lang="en-US"/>
          </a:p>
        </p:txBody>
      </p:sp>
    </p:spTree>
    <p:extLst>
      <p:ext uri="{BB962C8B-B14F-4D97-AF65-F5344CB8AC3E}">
        <p14:creationId xmlns:p14="http://schemas.microsoft.com/office/powerpoint/2010/main" val="315000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72308D-A5C3-A743-8026-60D48FB81A4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A2764F09-CC33-9F40-A1AB-9BA42A417D1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E2CBDE27-C462-B840-B05B-D7EAC7B35868}"/>
              </a:ext>
            </a:extLst>
          </p:cNvPr>
          <p:cNvSpPr>
            <a:spLocks noGrp="1"/>
          </p:cNvSpPr>
          <p:nvPr>
            <p:ph type="dt" sz="half" idx="10"/>
          </p:nvPr>
        </p:nvSpPr>
        <p:spPr/>
        <p:txBody>
          <a:bodyPr/>
          <a:lstStyle/>
          <a:p>
            <a:fld id="{D3D94599-CA50-234E-83CC-E79EF0601C3D}" type="datetimeFigureOut">
              <a:rPr lang="en-US" smtClean="0"/>
              <a:t>1/24/2021</a:t>
            </a:fld>
            <a:endParaRPr lang="en-US"/>
          </a:p>
        </p:txBody>
      </p:sp>
      <p:sp>
        <p:nvSpPr>
          <p:cNvPr id="5" name="Footer Placeholder 4">
            <a:extLst>
              <a:ext uri="{FF2B5EF4-FFF2-40B4-BE49-F238E27FC236}">
                <a16:creationId xmlns:a16="http://schemas.microsoft.com/office/drawing/2014/main" xmlns="" id="{80A645D1-D86C-D44A-AE6A-826E67F56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C879C6-E292-0F49-BE79-74D794680759}"/>
              </a:ext>
            </a:extLst>
          </p:cNvPr>
          <p:cNvSpPr>
            <a:spLocks noGrp="1"/>
          </p:cNvSpPr>
          <p:nvPr>
            <p:ph type="sldNum" sz="quarter" idx="12"/>
          </p:nvPr>
        </p:nvSpPr>
        <p:spPr/>
        <p:txBody>
          <a:bodyPr/>
          <a:lstStyle/>
          <a:p>
            <a:fld id="{20BDDF49-D19E-194A-B5E5-608805729D11}" type="slidenum">
              <a:rPr lang="en-US" smtClean="0"/>
              <a:t>‹#›</a:t>
            </a:fld>
            <a:endParaRPr lang="en-US"/>
          </a:p>
        </p:txBody>
      </p:sp>
    </p:spTree>
    <p:extLst>
      <p:ext uri="{BB962C8B-B14F-4D97-AF65-F5344CB8AC3E}">
        <p14:creationId xmlns:p14="http://schemas.microsoft.com/office/powerpoint/2010/main" val="371593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764F55-DC43-4540-82F4-B51A0D1CDC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79E2CC35-91BF-A244-A160-D6F261AC9D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5A689A88-1664-8F4C-9F2A-E8365A6A12C5}"/>
              </a:ext>
            </a:extLst>
          </p:cNvPr>
          <p:cNvSpPr>
            <a:spLocks noGrp="1"/>
          </p:cNvSpPr>
          <p:nvPr>
            <p:ph type="dt" sz="half" idx="10"/>
          </p:nvPr>
        </p:nvSpPr>
        <p:spPr/>
        <p:txBody>
          <a:bodyPr/>
          <a:lstStyle/>
          <a:p>
            <a:fld id="{D3D94599-CA50-234E-83CC-E79EF0601C3D}" type="datetimeFigureOut">
              <a:rPr lang="en-US" smtClean="0"/>
              <a:t>1/24/2021</a:t>
            </a:fld>
            <a:endParaRPr lang="en-US"/>
          </a:p>
        </p:txBody>
      </p:sp>
      <p:sp>
        <p:nvSpPr>
          <p:cNvPr id="5" name="Footer Placeholder 4">
            <a:extLst>
              <a:ext uri="{FF2B5EF4-FFF2-40B4-BE49-F238E27FC236}">
                <a16:creationId xmlns:a16="http://schemas.microsoft.com/office/drawing/2014/main" xmlns="" id="{8E6DA72B-9CA9-AA48-9670-B5EFD236F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C85603-F19C-7646-8216-6FE77EF74783}"/>
              </a:ext>
            </a:extLst>
          </p:cNvPr>
          <p:cNvSpPr>
            <a:spLocks noGrp="1"/>
          </p:cNvSpPr>
          <p:nvPr>
            <p:ph type="sldNum" sz="quarter" idx="12"/>
          </p:nvPr>
        </p:nvSpPr>
        <p:spPr/>
        <p:txBody>
          <a:bodyPr/>
          <a:lstStyle/>
          <a:p>
            <a:fld id="{20BDDF49-D19E-194A-B5E5-608805729D11}" type="slidenum">
              <a:rPr lang="en-US" smtClean="0"/>
              <a:t>‹#›</a:t>
            </a:fld>
            <a:endParaRPr lang="en-US"/>
          </a:p>
        </p:txBody>
      </p:sp>
    </p:spTree>
    <p:extLst>
      <p:ext uri="{BB962C8B-B14F-4D97-AF65-F5344CB8AC3E}">
        <p14:creationId xmlns:p14="http://schemas.microsoft.com/office/powerpoint/2010/main" val="86516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04727-11D2-1846-9B37-F9BAF5B172C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C9FDF2E4-739E-AC43-9D5D-6E10FAA7F4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34B01B7D-82BA-654E-B37C-A44C3AD25A2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3815473B-83CF-B840-AEBC-00C4BEDE8DA1}"/>
              </a:ext>
            </a:extLst>
          </p:cNvPr>
          <p:cNvSpPr>
            <a:spLocks noGrp="1"/>
          </p:cNvSpPr>
          <p:nvPr>
            <p:ph type="dt" sz="half" idx="10"/>
          </p:nvPr>
        </p:nvSpPr>
        <p:spPr/>
        <p:txBody>
          <a:bodyPr/>
          <a:lstStyle/>
          <a:p>
            <a:fld id="{D3D94599-CA50-234E-83CC-E79EF0601C3D}" type="datetimeFigureOut">
              <a:rPr lang="en-US" smtClean="0"/>
              <a:t>1/24/2021</a:t>
            </a:fld>
            <a:endParaRPr lang="en-US"/>
          </a:p>
        </p:txBody>
      </p:sp>
      <p:sp>
        <p:nvSpPr>
          <p:cNvPr id="6" name="Footer Placeholder 5">
            <a:extLst>
              <a:ext uri="{FF2B5EF4-FFF2-40B4-BE49-F238E27FC236}">
                <a16:creationId xmlns:a16="http://schemas.microsoft.com/office/drawing/2014/main" xmlns="" id="{69946529-309C-4E44-9522-D6C0EB52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DEA433-1FE7-CE4A-8AF2-8B341841DB3B}"/>
              </a:ext>
            </a:extLst>
          </p:cNvPr>
          <p:cNvSpPr>
            <a:spLocks noGrp="1"/>
          </p:cNvSpPr>
          <p:nvPr>
            <p:ph type="sldNum" sz="quarter" idx="12"/>
          </p:nvPr>
        </p:nvSpPr>
        <p:spPr/>
        <p:txBody>
          <a:bodyPr/>
          <a:lstStyle/>
          <a:p>
            <a:fld id="{20BDDF49-D19E-194A-B5E5-608805729D11}" type="slidenum">
              <a:rPr lang="en-US" smtClean="0"/>
              <a:t>‹#›</a:t>
            </a:fld>
            <a:endParaRPr lang="en-US"/>
          </a:p>
        </p:txBody>
      </p:sp>
    </p:spTree>
    <p:extLst>
      <p:ext uri="{BB962C8B-B14F-4D97-AF65-F5344CB8AC3E}">
        <p14:creationId xmlns:p14="http://schemas.microsoft.com/office/powerpoint/2010/main" val="66226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F08EC-4E31-D84C-90A9-19EB1004C28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DAC60C0-15B3-964E-A580-0BC02B215D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85371A78-47CC-D24D-9119-3C3E07F5F54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F875F4E2-ACC5-9B4F-B171-F4DADF96D5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9F6B3F32-E4ED-A541-AD0E-F0EF5EE24F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087A8513-267A-EA4F-8A8B-400DA6651FE1}"/>
              </a:ext>
            </a:extLst>
          </p:cNvPr>
          <p:cNvSpPr>
            <a:spLocks noGrp="1"/>
          </p:cNvSpPr>
          <p:nvPr>
            <p:ph type="dt" sz="half" idx="10"/>
          </p:nvPr>
        </p:nvSpPr>
        <p:spPr/>
        <p:txBody>
          <a:bodyPr/>
          <a:lstStyle/>
          <a:p>
            <a:fld id="{D3D94599-CA50-234E-83CC-E79EF0601C3D}" type="datetimeFigureOut">
              <a:rPr lang="en-US" smtClean="0"/>
              <a:t>1/24/2021</a:t>
            </a:fld>
            <a:endParaRPr lang="en-US"/>
          </a:p>
        </p:txBody>
      </p:sp>
      <p:sp>
        <p:nvSpPr>
          <p:cNvPr id="8" name="Footer Placeholder 7">
            <a:extLst>
              <a:ext uri="{FF2B5EF4-FFF2-40B4-BE49-F238E27FC236}">
                <a16:creationId xmlns:a16="http://schemas.microsoft.com/office/drawing/2014/main" xmlns="" id="{A77A06E7-08D5-484F-81CD-8392EFB7B4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BB3D2E-08C9-0446-AF91-1B00C90B8994}"/>
              </a:ext>
            </a:extLst>
          </p:cNvPr>
          <p:cNvSpPr>
            <a:spLocks noGrp="1"/>
          </p:cNvSpPr>
          <p:nvPr>
            <p:ph type="sldNum" sz="quarter" idx="12"/>
          </p:nvPr>
        </p:nvSpPr>
        <p:spPr/>
        <p:txBody>
          <a:bodyPr/>
          <a:lstStyle/>
          <a:p>
            <a:fld id="{20BDDF49-D19E-194A-B5E5-608805729D11}" type="slidenum">
              <a:rPr lang="en-US" smtClean="0"/>
              <a:t>‹#›</a:t>
            </a:fld>
            <a:endParaRPr lang="en-US"/>
          </a:p>
        </p:txBody>
      </p:sp>
    </p:spTree>
    <p:extLst>
      <p:ext uri="{BB962C8B-B14F-4D97-AF65-F5344CB8AC3E}">
        <p14:creationId xmlns:p14="http://schemas.microsoft.com/office/powerpoint/2010/main" val="45158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C532CB-D9B7-A84E-9B97-2E29DE16DC8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E0DCD3E8-5B6F-B14A-9D4A-CC59AAC3E821}"/>
              </a:ext>
            </a:extLst>
          </p:cNvPr>
          <p:cNvSpPr>
            <a:spLocks noGrp="1"/>
          </p:cNvSpPr>
          <p:nvPr>
            <p:ph type="dt" sz="half" idx="10"/>
          </p:nvPr>
        </p:nvSpPr>
        <p:spPr/>
        <p:txBody>
          <a:bodyPr/>
          <a:lstStyle/>
          <a:p>
            <a:fld id="{D3D94599-CA50-234E-83CC-E79EF0601C3D}" type="datetimeFigureOut">
              <a:rPr lang="en-US" smtClean="0"/>
              <a:t>1/24/2021</a:t>
            </a:fld>
            <a:endParaRPr lang="en-US"/>
          </a:p>
        </p:txBody>
      </p:sp>
      <p:sp>
        <p:nvSpPr>
          <p:cNvPr id="4" name="Footer Placeholder 3">
            <a:extLst>
              <a:ext uri="{FF2B5EF4-FFF2-40B4-BE49-F238E27FC236}">
                <a16:creationId xmlns:a16="http://schemas.microsoft.com/office/drawing/2014/main" xmlns="" id="{400882D4-264C-E14A-A934-A4267BEAA0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395C73A-6EE1-DE4E-83D9-D85A3C28EE29}"/>
              </a:ext>
            </a:extLst>
          </p:cNvPr>
          <p:cNvSpPr>
            <a:spLocks noGrp="1"/>
          </p:cNvSpPr>
          <p:nvPr>
            <p:ph type="sldNum" sz="quarter" idx="12"/>
          </p:nvPr>
        </p:nvSpPr>
        <p:spPr/>
        <p:txBody>
          <a:bodyPr/>
          <a:lstStyle/>
          <a:p>
            <a:fld id="{20BDDF49-D19E-194A-B5E5-608805729D11}" type="slidenum">
              <a:rPr lang="en-US" smtClean="0"/>
              <a:t>‹#›</a:t>
            </a:fld>
            <a:endParaRPr lang="en-US"/>
          </a:p>
        </p:txBody>
      </p:sp>
    </p:spTree>
    <p:extLst>
      <p:ext uri="{BB962C8B-B14F-4D97-AF65-F5344CB8AC3E}">
        <p14:creationId xmlns:p14="http://schemas.microsoft.com/office/powerpoint/2010/main" val="25971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05C8AB-BA31-9848-98DC-C9E6D28DCCB2}"/>
              </a:ext>
            </a:extLst>
          </p:cNvPr>
          <p:cNvSpPr>
            <a:spLocks noGrp="1"/>
          </p:cNvSpPr>
          <p:nvPr>
            <p:ph type="dt" sz="half" idx="10"/>
          </p:nvPr>
        </p:nvSpPr>
        <p:spPr/>
        <p:txBody>
          <a:bodyPr/>
          <a:lstStyle/>
          <a:p>
            <a:fld id="{D3D94599-CA50-234E-83CC-E79EF0601C3D}" type="datetimeFigureOut">
              <a:rPr lang="en-US" smtClean="0"/>
              <a:t>1/24/2021</a:t>
            </a:fld>
            <a:endParaRPr lang="en-US"/>
          </a:p>
        </p:txBody>
      </p:sp>
      <p:sp>
        <p:nvSpPr>
          <p:cNvPr id="3" name="Footer Placeholder 2">
            <a:extLst>
              <a:ext uri="{FF2B5EF4-FFF2-40B4-BE49-F238E27FC236}">
                <a16:creationId xmlns:a16="http://schemas.microsoft.com/office/drawing/2014/main" xmlns="" id="{9E4CFE37-96AB-5B4C-920B-E3FCBD382B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2147A74-0ADC-BC47-9727-11B32EA9113A}"/>
              </a:ext>
            </a:extLst>
          </p:cNvPr>
          <p:cNvSpPr>
            <a:spLocks noGrp="1"/>
          </p:cNvSpPr>
          <p:nvPr>
            <p:ph type="sldNum" sz="quarter" idx="12"/>
          </p:nvPr>
        </p:nvSpPr>
        <p:spPr/>
        <p:txBody>
          <a:bodyPr/>
          <a:lstStyle/>
          <a:p>
            <a:fld id="{20BDDF49-D19E-194A-B5E5-608805729D11}" type="slidenum">
              <a:rPr lang="en-US" smtClean="0"/>
              <a:t>‹#›</a:t>
            </a:fld>
            <a:endParaRPr lang="en-US"/>
          </a:p>
        </p:txBody>
      </p:sp>
    </p:spTree>
    <p:extLst>
      <p:ext uri="{BB962C8B-B14F-4D97-AF65-F5344CB8AC3E}">
        <p14:creationId xmlns:p14="http://schemas.microsoft.com/office/powerpoint/2010/main" val="63609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CE4870-641E-594E-AFCD-BDA9F5A8D8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06BB1298-4F3B-2A42-833C-7F3F490A23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DE1BEA14-2E13-944E-A193-0DADC7746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EF8B3ADD-5C2D-E642-9730-3F043906DCAB}"/>
              </a:ext>
            </a:extLst>
          </p:cNvPr>
          <p:cNvSpPr>
            <a:spLocks noGrp="1"/>
          </p:cNvSpPr>
          <p:nvPr>
            <p:ph type="dt" sz="half" idx="10"/>
          </p:nvPr>
        </p:nvSpPr>
        <p:spPr/>
        <p:txBody>
          <a:bodyPr/>
          <a:lstStyle/>
          <a:p>
            <a:fld id="{D3D94599-CA50-234E-83CC-E79EF0601C3D}" type="datetimeFigureOut">
              <a:rPr lang="en-US" smtClean="0"/>
              <a:t>1/24/2021</a:t>
            </a:fld>
            <a:endParaRPr lang="en-US"/>
          </a:p>
        </p:txBody>
      </p:sp>
      <p:sp>
        <p:nvSpPr>
          <p:cNvPr id="6" name="Footer Placeholder 5">
            <a:extLst>
              <a:ext uri="{FF2B5EF4-FFF2-40B4-BE49-F238E27FC236}">
                <a16:creationId xmlns:a16="http://schemas.microsoft.com/office/drawing/2014/main" xmlns="" id="{829BDDA8-93FF-C842-9C0D-DC136E46E4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2D7DE9-A66F-E345-808B-491941CBF44F}"/>
              </a:ext>
            </a:extLst>
          </p:cNvPr>
          <p:cNvSpPr>
            <a:spLocks noGrp="1"/>
          </p:cNvSpPr>
          <p:nvPr>
            <p:ph type="sldNum" sz="quarter" idx="12"/>
          </p:nvPr>
        </p:nvSpPr>
        <p:spPr/>
        <p:txBody>
          <a:bodyPr/>
          <a:lstStyle/>
          <a:p>
            <a:fld id="{20BDDF49-D19E-194A-B5E5-608805729D11}" type="slidenum">
              <a:rPr lang="en-US" smtClean="0"/>
              <a:t>‹#›</a:t>
            </a:fld>
            <a:endParaRPr lang="en-US"/>
          </a:p>
        </p:txBody>
      </p:sp>
    </p:spTree>
    <p:extLst>
      <p:ext uri="{BB962C8B-B14F-4D97-AF65-F5344CB8AC3E}">
        <p14:creationId xmlns:p14="http://schemas.microsoft.com/office/powerpoint/2010/main" val="58624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41CDA-62A4-B742-858B-715874112E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FDAC4D34-CC7B-2448-B8DB-142C9409D6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C571607-251C-4A4F-909B-BD6696F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C134BA2-45AD-3C49-A083-51757EF8C312}"/>
              </a:ext>
            </a:extLst>
          </p:cNvPr>
          <p:cNvSpPr>
            <a:spLocks noGrp="1"/>
          </p:cNvSpPr>
          <p:nvPr>
            <p:ph type="dt" sz="half" idx="10"/>
          </p:nvPr>
        </p:nvSpPr>
        <p:spPr/>
        <p:txBody>
          <a:bodyPr/>
          <a:lstStyle/>
          <a:p>
            <a:fld id="{D3D94599-CA50-234E-83CC-E79EF0601C3D}" type="datetimeFigureOut">
              <a:rPr lang="en-US" smtClean="0"/>
              <a:t>1/24/2021</a:t>
            </a:fld>
            <a:endParaRPr lang="en-US"/>
          </a:p>
        </p:txBody>
      </p:sp>
      <p:sp>
        <p:nvSpPr>
          <p:cNvPr id="6" name="Footer Placeholder 5">
            <a:extLst>
              <a:ext uri="{FF2B5EF4-FFF2-40B4-BE49-F238E27FC236}">
                <a16:creationId xmlns:a16="http://schemas.microsoft.com/office/drawing/2014/main" xmlns="" id="{B3CD569C-42A8-FD46-BE37-FF17A50EE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1D87E50-D326-4A43-838E-210A6DBDB090}"/>
              </a:ext>
            </a:extLst>
          </p:cNvPr>
          <p:cNvSpPr>
            <a:spLocks noGrp="1"/>
          </p:cNvSpPr>
          <p:nvPr>
            <p:ph type="sldNum" sz="quarter" idx="12"/>
          </p:nvPr>
        </p:nvSpPr>
        <p:spPr/>
        <p:txBody>
          <a:bodyPr/>
          <a:lstStyle/>
          <a:p>
            <a:fld id="{20BDDF49-D19E-194A-B5E5-608805729D11}" type="slidenum">
              <a:rPr lang="en-US" smtClean="0"/>
              <a:t>‹#›</a:t>
            </a:fld>
            <a:endParaRPr lang="en-US"/>
          </a:p>
        </p:txBody>
      </p:sp>
    </p:spTree>
    <p:extLst>
      <p:ext uri="{BB962C8B-B14F-4D97-AF65-F5344CB8AC3E}">
        <p14:creationId xmlns:p14="http://schemas.microsoft.com/office/powerpoint/2010/main" val="220228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8F6C97B-B1ED-D84F-8D2D-602BBE7FCD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67997037-A64A-F149-8D57-0927DF88DD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21F5CAA2-95F7-3A4A-B53F-41A4CD1BB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94599-CA50-234E-83CC-E79EF0601C3D}" type="datetimeFigureOut">
              <a:rPr lang="en-US" smtClean="0"/>
              <a:t>1/24/2021</a:t>
            </a:fld>
            <a:endParaRPr lang="en-US"/>
          </a:p>
        </p:txBody>
      </p:sp>
      <p:sp>
        <p:nvSpPr>
          <p:cNvPr id="5" name="Footer Placeholder 4">
            <a:extLst>
              <a:ext uri="{FF2B5EF4-FFF2-40B4-BE49-F238E27FC236}">
                <a16:creationId xmlns:a16="http://schemas.microsoft.com/office/drawing/2014/main" xmlns="" id="{A3C494CD-9916-0349-B716-E6587CF09E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90D9362-E345-7043-9C46-C5EE3A674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DDF49-D19E-194A-B5E5-608805729D11}" type="slidenum">
              <a:rPr lang="en-US" smtClean="0"/>
              <a:t>‹#›</a:t>
            </a:fld>
            <a:endParaRPr lang="en-US"/>
          </a:p>
        </p:txBody>
      </p:sp>
    </p:spTree>
    <p:extLst>
      <p:ext uri="{BB962C8B-B14F-4D97-AF65-F5344CB8AC3E}">
        <p14:creationId xmlns:p14="http://schemas.microsoft.com/office/powerpoint/2010/main" val="41116229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youtube.com/watch?v=NieC8KA0EvI"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329" y="165652"/>
            <a:ext cx="9647584" cy="940903"/>
          </a:xfrm>
        </p:spPr>
        <p:txBody>
          <a:bodyPr>
            <a:normAutofit/>
          </a:bodyPr>
          <a:lstStyle/>
          <a:p>
            <a:r>
              <a:rPr lang="en-US" dirty="0" smtClean="0"/>
              <a:t>Monday 31</a:t>
            </a:r>
            <a:r>
              <a:rPr lang="en-US" baseline="30000" dirty="0" smtClean="0"/>
              <a:t>st</a:t>
            </a:r>
            <a:r>
              <a:rPr lang="en-US" dirty="0" smtClean="0"/>
              <a:t> January 2021</a:t>
            </a:r>
            <a:endParaRPr lang="en-US" dirty="0"/>
          </a:p>
        </p:txBody>
      </p:sp>
      <p:sp>
        <p:nvSpPr>
          <p:cNvPr id="3" name="Subtitle 2"/>
          <p:cNvSpPr>
            <a:spLocks noGrp="1"/>
          </p:cNvSpPr>
          <p:nvPr>
            <p:ph type="subTitle" idx="1"/>
          </p:nvPr>
        </p:nvSpPr>
        <p:spPr>
          <a:xfrm>
            <a:off x="1669774" y="1115460"/>
            <a:ext cx="9144000" cy="1655762"/>
          </a:xfrm>
        </p:spPr>
        <p:txBody>
          <a:bodyPr/>
          <a:lstStyle/>
          <a:p>
            <a:r>
              <a:rPr lang="en-US" dirty="0" smtClean="0"/>
              <a:t>Have a look at the following setting descriptions. How could you make them better? Think of ‘show not tell’ to make the setting descriptions better and to really give the reader a picture in their mind.</a:t>
            </a:r>
          </a:p>
        </p:txBody>
      </p:sp>
      <p:pic>
        <p:nvPicPr>
          <p:cNvPr id="4" name="Content Placeholder 3" descr="IMG_2189.JPG"/>
          <p:cNvPicPr>
            <a:picLocks noGrp="1" noChangeAspect="1"/>
          </p:cNvPicPr>
          <p:nvPr/>
        </p:nvPicPr>
        <p:blipFill>
          <a:blip r:embed="rId2">
            <a:extLst>
              <a:ext uri="{28A0092B-C50C-407E-A947-70E740481C1C}">
                <a14:useLocalDpi xmlns:a14="http://schemas.microsoft.com/office/drawing/2010/main" val="0"/>
              </a:ext>
            </a:extLst>
          </a:blip>
          <a:srcRect t="31668" b="31668"/>
          <a:stretch>
            <a:fillRect/>
          </a:stretch>
        </p:blipFill>
        <p:spPr>
          <a:xfrm>
            <a:off x="265042" y="2328337"/>
            <a:ext cx="5585792" cy="3071970"/>
          </a:xfrm>
          <a:prstGeom prst="rect">
            <a:avLst/>
          </a:prstGeom>
        </p:spPr>
      </p:pic>
      <p:sp>
        <p:nvSpPr>
          <p:cNvPr id="5" name="TextBox 4"/>
          <p:cNvSpPr txBox="1"/>
          <p:nvPr/>
        </p:nvSpPr>
        <p:spPr>
          <a:xfrm>
            <a:off x="4969564" y="4350894"/>
            <a:ext cx="2213113" cy="2308324"/>
          </a:xfrm>
          <a:prstGeom prst="rect">
            <a:avLst/>
          </a:prstGeom>
          <a:noFill/>
        </p:spPr>
        <p:txBody>
          <a:bodyPr wrap="square" rtlCol="0">
            <a:spAutoFit/>
          </a:bodyPr>
          <a:lstStyle/>
          <a:p>
            <a:r>
              <a:rPr lang="en-US" sz="2400" b="1" dirty="0"/>
              <a:t>The arch was covered in snow. It was cold. There was lots of ice and snow.</a:t>
            </a:r>
          </a:p>
        </p:txBody>
      </p:sp>
      <p:pic>
        <p:nvPicPr>
          <p:cNvPr id="6" name="Picture 5" descr="IMG_217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191" y="2217867"/>
            <a:ext cx="3220277" cy="4830416"/>
          </a:xfrm>
          <a:prstGeom prst="rect">
            <a:avLst/>
          </a:prstGeom>
        </p:spPr>
      </p:pic>
      <p:sp>
        <p:nvSpPr>
          <p:cNvPr id="7" name="TextBox 6"/>
          <p:cNvSpPr txBox="1"/>
          <p:nvPr/>
        </p:nvSpPr>
        <p:spPr>
          <a:xfrm>
            <a:off x="8044070" y="3034748"/>
            <a:ext cx="1073426" cy="369332"/>
          </a:xfrm>
          <a:prstGeom prst="rect">
            <a:avLst/>
          </a:prstGeom>
          <a:noFill/>
        </p:spPr>
        <p:txBody>
          <a:bodyPr wrap="square" rtlCol="0">
            <a:spAutoFit/>
          </a:bodyPr>
          <a:lstStyle/>
          <a:p>
            <a:endParaRPr lang="en-US" dirty="0"/>
          </a:p>
        </p:txBody>
      </p:sp>
      <p:sp>
        <p:nvSpPr>
          <p:cNvPr id="8" name="TextBox 7"/>
          <p:cNvSpPr txBox="1"/>
          <p:nvPr/>
        </p:nvSpPr>
        <p:spPr>
          <a:xfrm>
            <a:off x="7311887" y="2336475"/>
            <a:ext cx="1464365" cy="4154984"/>
          </a:xfrm>
          <a:prstGeom prst="rect">
            <a:avLst/>
          </a:prstGeom>
          <a:noFill/>
        </p:spPr>
        <p:txBody>
          <a:bodyPr wrap="square" rtlCol="0">
            <a:spAutoFit/>
          </a:bodyPr>
          <a:lstStyle/>
          <a:p>
            <a:r>
              <a:rPr lang="en-US" sz="2400" b="1" dirty="0"/>
              <a:t>The cave smelt dirty. The water was blue and there was sun coming down. It was a bit scary.</a:t>
            </a:r>
          </a:p>
        </p:txBody>
      </p:sp>
    </p:spTree>
    <p:extLst>
      <p:ext uri="{BB962C8B-B14F-4D97-AF65-F5344CB8AC3E}">
        <p14:creationId xmlns:p14="http://schemas.microsoft.com/office/powerpoint/2010/main" val="168087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94482"/>
            <a:ext cx="9144000" cy="1655762"/>
          </a:xfrm>
        </p:spPr>
        <p:txBody>
          <a:bodyPr/>
          <a:lstStyle/>
          <a:p>
            <a:r>
              <a:rPr lang="en-US" dirty="0" smtClean="0"/>
              <a:t>Tuesday 1</a:t>
            </a:r>
            <a:r>
              <a:rPr lang="en-US" baseline="30000" dirty="0" smtClean="0"/>
              <a:t>st</a:t>
            </a:r>
            <a:r>
              <a:rPr lang="en-US" dirty="0" smtClean="0"/>
              <a:t> February 2021</a:t>
            </a:r>
            <a:endParaRPr lang="en-US" dirty="0" smtClean="0"/>
          </a:p>
          <a:p>
            <a:r>
              <a:rPr lang="en-US" dirty="0" smtClean="0"/>
              <a:t>Can I write an alternative setting description?</a:t>
            </a:r>
            <a:endParaRPr lang="en-US" dirty="0"/>
          </a:p>
        </p:txBody>
      </p:sp>
      <p:sp>
        <p:nvSpPr>
          <p:cNvPr id="5" name="Rectangle 1"/>
          <p:cNvSpPr>
            <a:spLocks noGrp="1" noChangeArrowheads="1"/>
          </p:cNvSpPr>
          <p:nvPr>
            <p:ph type="ctr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755374" y="1842052"/>
            <a:ext cx="9740348" cy="2246769"/>
          </a:xfrm>
          <a:prstGeom prst="rect">
            <a:avLst/>
          </a:prstGeom>
          <a:noFill/>
        </p:spPr>
        <p:txBody>
          <a:bodyPr wrap="square" rtlCol="0">
            <a:spAutoFit/>
          </a:bodyPr>
          <a:lstStyle/>
          <a:p>
            <a:r>
              <a:rPr lang="en-US" sz="2000" dirty="0" smtClean="0"/>
              <a:t>Today, you are going to look at alternative settings that you might use when you write your own Cinderella story next week.  </a:t>
            </a:r>
          </a:p>
          <a:p>
            <a:endParaRPr lang="en-US" sz="2000" dirty="0"/>
          </a:p>
          <a:p>
            <a:r>
              <a:rPr lang="en-US" sz="2000" dirty="0" smtClean="0"/>
              <a:t>Look at the different pictures and annotate them with your ideas. What can you see/hear/smell/feel</a:t>
            </a:r>
            <a:r>
              <a:rPr lang="en-US" sz="2000" dirty="0" smtClean="0"/>
              <a:t>? Use the sheet to help you </a:t>
            </a:r>
            <a:r>
              <a:rPr lang="en-US" sz="2000" dirty="0" err="1" smtClean="0"/>
              <a:t>organise</a:t>
            </a:r>
            <a:r>
              <a:rPr lang="en-US" sz="2000" dirty="0" smtClean="0"/>
              <a:t> your ideas.  </a:t>
            </a:r>
            <a:r>
              <a:rPr lang="en-US" sz="2000" dirty="0" smtClean="0"/>
              <a:t>Use the range of adjectives we have looked at over the past couple of weeks to help you.</a:t>
            </a:r>
          </a:p>
          <a:p>
            <a:endParaRPr lang="en-US" sz="2000" dirty="0"/>
          </a:p>
        </p:txBody>
      </p:sp>
    </p:spTree>
    <p:extLst>
      <p:ext uri="{BB962C8B-B14F-4D97-AF65-F5344CB8AC3E}">
        <p14:creationId xmlns:p14="http://schemas.microsoft.com/office/powerpoint/2010/main" val="421212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804" y="246201"/>
            <a:ext cx="373380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9830" y="140390"/>
            <a:ext cx="291465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0623" y="4060556"/>
            <a:ext cx="54768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06" y="295896"/>
            <a:ext cx="4235613" cy="260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11617" y="4306957"/>
            <a:ext cx="3765538" cy="1246495"/>
          </a:xfrm>
          <a:prstGeom prst="rect">
            <a:avLst/>
          </a:prstGeom>
          <a:noFill/>
        </p:spPr>
        <p:txBody>
          <a:bodyPr wrap="square" rtlCol="0">
            <a:spAutoFit/>
          </a:bodyPr>
          <a:lstStyle/>
          <a:p>
            <a:r>
              <a:rPr lang="en-US" sz="2500" dirty="0" smtClean="0"/>
              <a:t>Complete the sheet. What can you see, hear, feel, smell in these settings?</a:t>
            </a:r>
            <a:endParaRPr lang="en-US" sz="2500" dirty="0"/>
          </a:p>
        </p:txBody>
      </p:sp>
      <p:sp>
        <p:nvSpPr>
          <p:cNvPr id="6" name="TextBox 5"/>
          <p:cNvSpPr txBox="1"/>
          <p:nvPr/>
        </p:nvSpPr>
        <p:spPr>
          <a:xfrm>
            <a:off x="680623" y="2654811"/>
            <a:ext cx="3733800" cy="1200329"/>
          </a:xfrm>
          <a:prstGeom prst="rect">
            <a:avLst/>
          </a:prstGeom>
          <a:noFill/>
        </p:spPr>
        <p:txBody>
          <a:bodyPr wrap="square" rtlCol="0">
            <a:spAutoFit/>
          </a:bodyPr>
          <a:lstStyle/>
          <a:p>
            <a:r>
              <a:rPr lang="en-US" dirty="0">
                <a:hlinkClick r:id="rId6"/>
              </a:rPr>
              <a:t>https://</a:t>
            </a:r>
            <a:r>
              <a:rPr lang="en-US" dirty="0" smtClean="0">
                <a:hlinkClick r:id="rId6"/>
              </a:rPr>
              <a:t>www.youtube.com/watch?v=NieC8KA0EvI</a:t>
            </a:r>
            <a:r>
              <a:rPr lang="en-US" dirty="0" smtClean="0"/>
              <a:t> – take notes on the setting shown in this clip. What different settings can you see? </a:t>
            </a:r>
            <a:endParaRPr lang="en-US" dirty="0"/>
          </a:p>
        </p:txBody>
      </p:sp>
    </p:spTree>
    <p:extLst>
      <p:ext uri="{BB962C8B-B14F-4D97-AF65-F5344CB8AC3E}">
        <p14:creationId xmlns:p14="http://schemas.microsoft.com/office/powerpoint/2010/main" val="3476580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4304"/>
            <a:ext cx="10515600" cy="1325563"/>
          </a:xfrm>
        </p:spPr>
        <p:txBody>
          <a:bodyPr>
            <a:normAutofit fontScale="90000"/>
          </a:bodyPr>
          <a:lstStyle/>
          <a:p>
            <a:r>
              <a:rPr lang="en-US" sz="3300" dirty="0" smtClean="0"/>
              <a:t>Wednesday 2nd </a:t>
            </a:r>
            <a:r>
              <a:rPr lang="en-US" sz="3300" dirty="0" smtClean="0"/>
              <a:t>February </a:t>
            </a:r>
            <a:br>
              <a:rPr lang="en-US" sz="3300" dirty="0" smtClean="0"/>
            </a:br>
            <a:r>
              <a:rPr lang="en-US" sz="3300" dirty="0"/>
              <a:t/>
            </a:r>
            <a:br>
              <a:rPr lang="en-US" sz="3300" dirty="0"/>
            </a:br>
            <a:r>
              <a:rPr lang="en-US" sz="3100" dirty="0" smtClean="0"/>
              <a:t>Today, you are going to choose one of the settings we looked at yesterday. The setting you choose will be where your story takes place next week. It will still be in Egypt but instead of taking place outside alongside the river Nile, it might take place on the river or in the desert or inside a pyramid.</a:t>
            </a:r>
            <a:endParaRPr lang="en-US" sz="3100" dirty="0"/>
          </a:p>
        </p:txBody>
      </p:sp>
      <p:sp>
        <p:nvSpPr>
          <p:cNvPr id="3" name="Content Placeholder 2"/>
          <p:cNvSpPr>
            <a:spLocks noGrp="1"/>
          </p:cNvSpPr>
          <p:nvPr>
            <p:ph idx="1"/>
          </p:nvPr>
        </p:nvSpPr>
        <p:spPr>
          <a:xfrm>
            <a:off x="463825" y="3829880"/>
            <a:ext cx="5817706" cy="2320579"/>
          </a:xfrm>
        </p:spPr>
        <p:txBody>
          <a:bodyPr>
            <a:normAutofit fontScale="85000" lnSpcReduction="10000"/>
          </a:bodyPr>
          <a:lstStyle/>
          <a:p>
            <a:endParaRPr lang="en-US" dirty="0"/>
          </a:p>
          <a:p>
            <a:r>
              <a:rPr lang="en-US" dirty="0"/>
              <a:t>Choose one of the pictures provided in your pack and create descriptive sentences you might use when describing this setting. </a:t>
            </a:r>
            <a:r>
              <a:rPr lang="en-US" dirty="0" smtClean="0"/>
              <a:t>Your picture will be in the middle of the page and around it we want to see your descriptive phrases</a:t>
            </a:r>
            <a:endParaRPr lang="en-US" dirty="0"/>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952" y="4320209"/>
            <a:ext cx="3763288" cy="1734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66248" y="2657351"/>
            <a:ext cx="2862470" cy="1477328"/>
          </a:xfrm>
          <a:prstGeom prst="rect">
            <a:avLst/>
          </a:prstGeom>
          <a:noFill/>
        </p:spPr>
        <p:txBody>
          <a:bodyPr wrap="square" rtlCol="0">
            <a:spAutoFit/>
          </a:bodyPr>
          <a:lstStyle/>
          <a:p>
            <a:r>
              <a:rPr lang="en-US" dirty="0" smtClean="0">
                <a:solidFill>
                  <a:srgbClr val="00B050"/>
                </a:solidFill>
              </a:rPr>
              <a:t>Gold </a:t>
            </a:r>
            <a:r>
              <a:rPr lang="en-US" dirty="0" smtClean="0">
                <a:solidFill>
                  <a:schemeClr val="accent2"/>
                </a:solidFill>
              </a:rPr>
              <a:t>pillars</a:t>
            </a:r>
            <a:r>
              <a:rPr lang="en-US" dirty="0" smtClean="0"/>
              <a:t> line the hall. </a:t>
            </a:r>
            <a:r>
              <a:rPr lang="en-US" dirty="0" err="1" smtClean="0">
                <a:solidFill>
                  <a:srgbClr val="00B050"/>
                </a:solidFill>
              </a:rPr>
              <a:t>Colourfu</a:t>
            </a:r>
            <a:r>
              <a:rPr lang="en-US" dirty="0" err="1" smtClean="0"/>
              <a:t>l</a:t>
            </a:r>
            <a:r>
              <a:rPr lang="en-US" dirty="0" smtClean="0"/>
              <a:t> patterns circle them giving off different light as the sun </a:t>
            </a:r>
            <a:r>
              <a:rPr lang="en-US" dirty="0" smtClean="0">
                <a:solidFill>
                  <a:srgbClr val="FFC000"/>
                </a:solidFill>
              </a:rPr>
              <a:t>shines</a:t>
            </a:r>
            <a:r>
              <a:rPr lang="en-US" dirty="0" smtClean="0"/>
              <a:t> on them. </a:t>
            </a:r>
            <a:endParaRPr lang="en-US" dirty="0"/>
          </a:p>
        </p:txBody>
      </p:sp>
    </p:spTree>
    <p:extLst>
      <p:ext uri="{BB962C8B-B14F-4D97-AF65-F5344CB8AC3E}">
        <p14:creationId xmlns:p14="http://schemas.microsoft.com/office/powerpoint/2010/main" val="366984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277"/>
            <a:ext cx="8610600" cy="590758"/>
          </a:xfrm>
        </p:spPr>
        <p:txBody>
          <a:bodyPr>
            <a:normAutofit fontScale="90000"/>
          </a:bodyPr>
          <a:lstStyle/>
          <a:p>
            <a:r>
              <a:rPr lang="en-US" dirty="0" smtClean="0"/>
              <a:t>Thursday 3</a:t>
            </a:r>
            <a:r>
              <a:rPr lang="en-US" baseline="30000" dirty="0" smtClean="0"/>
              <a:t>rd</a:t>
            </a:r>
            <a:r>
              <a:rPr lang="en-US" dirty="0" smtClean="0"/>
              <a:t> February </a:t>
            </a:r>
            <a:r>
              <a:rPr lang="en-US" dirty="0" smtClean="0"/>
              <a:t>2021</a:t>
            </a:r>
            <a:endParaRPr lang="en-US" dirty="0"/>
          </a:p>
        </p:txBody>
      </p:sp>
      <p:sp>
        <p:nvSpPr>
          <p:cNvPr id="3" name="Content Placeholder 2"/>
          <p:cNvSpPr>
            <a:spLocks noGrp="1"/>
          </p:cNvSpPr>
          <p:nvPr>
            <p:ph idx="1"/>
          </p:nvPr>
        </p:nvSpPr>
        <p:spPr>
          <a:xfrm>
            <a:off x="626166" y="2794360"/>
            <a:ext cx="10041834" cy="3751400"/>
          </a:xfrm>
        </p:spPr>
        <p:txBody>
          <a:bodyPr>
            <a:normAutofit fontScale="92500"/>
          </a:bodyPr>
          <a:lstStyle/>
          <a:p>
            <a:pPr marL="0" indent="0">
              <a:buNone/>
            </a:pPr>
            <a:r>
              <a:rPr lang="en-US" sz="2000" dirty="0" smtClean="0"/>
              <a:t>Today you are going to write your own story beginning using your new setting</a:t>
            </a:r>
            <a:endParaRPr lang="en-US" sz="2000" dirty="0"/>
          </a:p>
          <a:p>
            <a:pPr marL="0" indent="0">
              <a:buNone/>
            </a:pPr>
            <a:r>
              <a:rPr lang="en-US" sz="2000" b="1" dirty="0" smtClean="0"/>
              <a:t>Beginning</a:t>
            </a:r>
            <a:endParaRPr lang="en-US" sz="2000" b="1" dirty="0"/>
          </a:p>
          <a:p>
            <a:pPr marL="0" indent="0">
              <a:buNone/>
            </a:pPr>
            <a:r>
              <a:rPr lang="en-US" sz="2000" b="1" i="1" dirty="0" smtClean="0"/>
              <a:t>Long ago, in the land of Egypt, where ………………………………………………………………………………………………………………………………………………………</a:t>
            </a:r>
          </a:p>
          <a:p>
            <a:pPr marL="0" indent="0">
              <a:buNone/>
            </a:pPr>
            <a:r>
              <a:rPr lang="en-US" sz="2000" b="1" i="1" dirty="0" smtClean="0"/>
              <a:t>There lived a maiden named </a:t>
            </a:r>
            <a:r>
              <a:rPr lang="en-US" sz="2000" b="1" i="1" dirty="0" err="1" smtClean="0"/>
              <a:t>Rhodopis</a:t>
            </a:r>
            <a:r>
              <a:rPr lang="en-US" sz="2000" b="1" i="1" dirty="0" smtClean="0"/>
              <a:t>, </a:t>
            </a:r>
            <a:r>
              <a:rPr lang="en-US" sz="2000" b="1" i="1" dirty="0" err="1" smtClean="0"/>
              <a:t>Rhodopis</a:t>
            </a:r>
            <a:r>
              <a:rPr lang="en-US" sz="2000" b="1" i="1" dirty="0" smtClean="0"/>
              <a:t> was stolen by pirates and sold as a slave. She now lived ………………………………………………………………………………………………………………………………………………………………………………………………………………………………………………………………………………………………………………She spent her days …………………………………………………………………………………………………………………………………………………………………………………………………………………………………………………………………………………………………………………………………………………………………………………………………………………………………………………………………….</a:t>
            </a:r>
          </a:p>
          <a:p>
            <a:pPr marL="0" indent="0">
              <a:buNone/>
            </a:pPr>
            <a:endParaRPr lang="en-US" sz="2000" dirty="0" smtClean="0"/>
          </a:p>
        </p:txBody>
      </p:sp>
      <p:sp>
        <p:nvSpPr>
          <p:cNvPr id="4" name="TextBox 3"/>
          <p:cNvSpPr txBox="1"/>
          <p:nvPr/>
        </p:nvSpPr>
        <p:spPr>
          <a:xfrm>
            <a:off x="1023730" y="763035"/>
            <a:ext cx="9644270" cy="2031325"/>
          </a:xfrm>
          <a:prstGeom prst="rect">
            <a:avLst/>
          </a:prstGeom>
          <a:noFill/>
        </p:spPr>
        <p:txBody>
          <a:bodyPr wrap="square" rtlCol="0">
            <a:spAutoFit/>
          </a:bodyPr>
          <a:lstStyle/>
          <a:p>
            <a:r>
              <a:rPr lang="en-US" b="1" i="1" dirty="0" smtClean="0"/>
              <a:t>Long ago, in the land of Egypt, where the tall, sandy pyramids stretched up into the sky and the heat from the sun burned the pathways, turning them to sand, there lived a maiden named </a:t>
            </a:r>
            <a:r>
              <a:rPr lang="en-US" b="1" i="1" dirty="0" err="1" smtClean="0"/>
              <a:t>Rhosopis</a:t>
            </a:r>
            <a:r>
              <a:rPr lang="en-US" b="1" i="1" dirty="0" smtClean="0"/>
              <a:t>. </a:t>
            </a:r>
            <a:r>
              <a:rPr lang="en-US" b="1" i="1" dirty="0" err="1" smtClean="0"/>
              <a:t>Rhodopis</a:t>
            </a:r>
            <a:r>
              <a:rPr lang="en-US" b="1" i="1" dirty="0" smtClean="0"/>
              <a:t> was stolen by pirates and sold as a slave. She now lived with her master in a pyramid in the desert. The pyramid was cool on the inside. It had small windows that let the warm air in and a round stone table where she prepared the dinner that stood the middle. At night, she slept on the cool sandy floor. She spent her days sweeping, cooking and collecting new straw for the floor. </a:t>
            </a:r>
            <a:endParaRPr lang="en-US" b="1" i="1" dirty="0"/>
          </a:p>
        </p:txBody>
      </p:sp>
    </p:spTree>
    <p:extLst>
      <p:ext uri="{BB962C8B-B14F-4D97-AF65-F5344CB8AC3E}">
        <p14:creationId xmlns:p14="http://schemas.microsoft.com/office/powerpoint/2010/main" val="233027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252" y="264698"/>
            <a:ext cx="8663609" cy="580266"/>
          </a:xfrm>
        </p:spPr>
        <p:txBody>
          <a:bodyPr>
            <a:normAutofit fontScale="90000"/>
          </a:bodyPr>
          <a:lstStyle/>
          <a:p>
            <a:r>
              <a:rPr lang="en-US" dirty="0" smtClean="0"/>
              <a:t>Friday 4</a:t>
            </a:r>
            <a:r>
              <a:rPr lang="en-US" baseline="30000" dirty="0" smtClean="0"/>
              <a:t>th</a:t>
            </a:r>
            <a:r>
              <a:rPr lang="en-US" dirty="0" smtClean="0"/>
              <a:t> February 2021</a:t>
            </a:r>
            <a:br>
              <a:rPr lang="en-US" dirty="0" smtClean="0"/>
            </a:br>
            <a:endParaRPr lang="en-US" dirty="0"/>
          </a:p>
        </p:txBody>
      </p:sp>
      <p:sp>
        <p:nvSpPr>
          <p:cNvPr id="3" name="Content Placeholder 2"/>
          <p:cNvSpPr>
            <a:spLocks noGrp="1"/>
          </p:cNvSpPr>
          <p:nvPr>
            <p:ph idx="1"/>
          </p:nvPr>
        </p:nvSpPr>
        <p:spPr>
          <a:xfrm>
            <a:off x="225287" y="1905138"/>
            <a:ext cx="11622156" cy="4351338"/>
          </a:xfrm>
        </p:spPr>
        <p:txBody>
          <a:bodyPr>
            <a:noAutofit/>
          </a:bodyPr>
          <a:lstStyle/>
          <a:p>
            <a:pPr marL="0" indent="0">
              <a:buNone/>
            </a:pPr>
            <a:r>
              <a:rPr lang="en-US" b="1" i="1" dirty="0" smtClean="0"/>
              <a:t>Where does </a:t>
            </a:r>
            <a:r>
              <a:rPr lang="en-US" b="1" i="1" dirty="0" err="1" smtClean="0"/>
              <a:t>Rhodopis</a:t>
            </a:r>
            <a:r>
              <a:rPr lang="en-US" b="1" i="1" dirty="0" smtClean="0"/>
              <a:t> live in your story?</a:t>
            </a:r>
          </a:p>
          <a:p>
            <a:pPr marL="0" indent="0">
              <a:buNone/>
            </a:pPr>
            <a:endParaRPr lang="en-US" b="1" i="1" dirty="0"/>
          </a:p>
          <a:p>
            <a:pPr marL="0" indent="0">
              <a:buNone/>
            </a:pPr>
            <a:r>
              <a:rPr lang="en-US" b="1" i="1" dirty="0" smtClean="0"/>
              <a:t>What does she lose? </a:t>
            </a:r>
          </a:p>
          <a:p>
            <a:pPr marL="0" indent="0">
              <a:buNone/>
            </a:pPr>
            <a:endParaRPr lang="en-US" b="1" i="1" dirty="0"/>
          </a:p>
          <a:p>
            <a:pPr marL="0" indent="0">
              <a:buNone/>
            </a:pPr>
            <a:r>
              <a:rPr lang="en-US" b="1" i="1" dirty="0" smtClean="0"/>
              <a:t>Who/what takes it?</a:t>
            </a:r>
          </a:p>
          <a:p>
            <a:pPr marL="0" indent="0">
              <a:buNone/>
            </a:pPr>
            <a:endParaRPr lang="en-US" b="1" i="1" dirty="0"/>
          </a:p>
          <a:p>
            <a:pPr marL="0" indent="0">
              <a:buNone/>
            </a:pPr>
            <a:r>
              <a:rPr lang="en-US" b="1" i="1" dirty="0" smtClean="0"/>
              <a:t>How does your story end?</a:t>
            </a:r>
          </a:p>
        </p:txBody>
      </p:sp>
      <p:sp>
        <p:nvSpPr>
          <p:cNvPr id="4" name="TextBox 3"/>
          <p:cNvSpPr txBox="1"/>
          <p:nvPr/>
        </p:nvSpPr>
        <p:spPr>
          <a:xfrm>
            <a:off x="1351722" y="844964"/>
            <a:ext cx="8282608" cy="923330"/>
          </a:xfrm>
          <a:prstGeom prst="rect">
            <a:avLst/>
          </a:prstGeom>
          <a:noFill/>
        </p:spPr>
        <p:txBody>
          <a:bodyPr wrap="square" rtlCol="0">
            <a:spAutoFit/>
          </a:bodyPr>
          <a:lstStyle/>
          <a:p>
            <a:r>
              <a:rPr lang="en-US" b="1" dirty="0" smtClean="0"/>
              <a:t>Start to think about your story – use the questions below to help you with your ideas. Remember your story will be in a different setting – it might be in a pyramid, in the desert, in the city, on a boat </a:t>
            </a:r>
            <a:endParaRPr lang="en-US" b="1" dirty="0"/>
          </a:p>
        </p:txBody>
      </p:sp>
    </p:spTree>
    <p:extLst>
      <p:ext uri="{BB962C8B-B14F-4D97-AF65-F5344CB8AC3E}">
        <p14:creationId xmlns:p14="http://schemas.microsoft.com/office/powerpoint/2010/main" val="243174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834" y="228117"/>
            <a:ext cx="8663609" cy="580266"/>
          </a:xfrm>
        </p:spPr>
        <p:txBody>
          <a:bodyPr>
            <a:normAutofit fontScale="90000"/>
          </a:bodyPr>
          <a:lstStyle/>
          <a:p>
            <a:r>
              <a:rPr lang="en-US" dirty="0" smtClean="0"/>
              <a:t>Friday 4</a:t>
            </a:r>
            <a:r>
              <a:rPr lang="en-US" baseline="30000" dirty="0" smtClean="0"/>
              <a:t>th</a:t>
            </a:r>
            <a:r>
              <a:rPr lang="en-US" dirty="0" smtClean="0"/>
              <a:t> February 2021</a:t>
            </a:r>
            <a:endParaRPr lang="en-US" dirty="0"/>
          </a:p>
        </p:txBody>
      </p:sp>
      <p:sp>
        <p:nvSpPr>
          <p:cNvPr id="3" name="Content Placeholder 2"/>
          <p:cNvSpPr>
            <a:spLocks noGrp="1"/>
          </p:cNvSpPr>
          <p:nvPr>
            <p:ph idx="1"/>
          </p:nvPr>
        </p:nvSpPr>
        <p:spPr>
          <a:xfrm>
            <a:off x="225287" y="844964"/>
            <a:ext cx="11622156" cy="4351338"/>
          </a:xfrm>
        </p:spPr>
        <p:txBody>
          <a:bodyPr>
            <a:noAutofit/>
          </a:bodyPr>
          <a:lstStyle/>
          <a:p>
            <a:pPr marL="0" indent="0">
              <a:buNone/>
            </a:pPr>
            <a:endParaRPr lang="en-US" b="1" i="1" dirty="0"/>
          </a:p>
        </p:txBody>
      </p:sp>
    </p:spTree>
    <p:extLst>
      <p:ext uri="{BB962C8B-B14F-4D97-AF65-F5344CB8AC3E}">
        <p14:creationId xmlns:p14="http://schemas.microsoft.com/office/powerpoint/2010/main" val="2658398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14355</TotalTime>
  <Words>532</Words>
  <Application>Microsoft Office PowerPoint</Application>
  <PresentationFormat>Custom</PresentationFormat>
  <Paragraphs>32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Monday 31st January 2021</vt:lpstr>
      <vt:lpstr> </vt:lpstr>
      <vt:lpstr>PowerPoint Presentation</vt:lpstr>
      <vt:lpstr>Wednesday 2nd February   Today, you are going to choose one of the settings we looked at yesterday. The setting you choose will be where your story takes place next week. It will still be in Egypt but instead of taking place outside alongside the river Nile, it might take place on the river or in the desert or inside a pyramid.</vt:lpstr>
      <vt:lpstr>Thursday 3rd February 2021</vt:lpstr>
      <vt:lpstr>Friday 4th February 2021 </vt:lpstr>
      <vt:lpstr>Friday 4th February 2021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9th November 2020</dc:title>
  <dc:creator>Ewart, Ciara (c.l.ewart254@canterbury.ac.uk)</dc:creator>
  <cp:lastModifiedBy>j</cp:lastModifiedBy>
  <cp:revision>72</cp:revision>
  <dcterms:created xsi:type="dcterms:W3CDTF">2020-10-25T08:46:48Z</dcterms:created>
  <dcterms:modified xsi:type="dcterms:W3CDTF">2021-01-24T18:35:45Z</dcterms:modified>
</cp:coreProperties>
</file>