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9EB4-0958-4293-94D9-900CAF113DE6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765-B081-4B92-A565-BADAEFCE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6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9EB4-0958-4293-94D9-900CAF113DE6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765-B081-4B92-A565-BADAEFCE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8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9EB4-0958-4293-94D9-900CAF113DE6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765-B081-4B92-A565-BADAEFCE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9EB4-0958-4293-94D9-900CAF113DE6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765-B081-4B92-A565-BADAEFCE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68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9EB4-0958-4293-94D9-900CAF113DE6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765-B081-4B92-A565-BADAEFCE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4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9EB4-0958-4293-94D9-900CAF113DE6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765-B081-4B92-A565-BADAEFCE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5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9EB4-0958-4293-94D9-900CAF113DE6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765-B081-4B92-A565-BADAEFCE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83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9EB4-0958-4293-94D9-900CAF113DE6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765-B081-4B92-A565-BADAEFCE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59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9EB4-0958-4293-94D9-900CAF113DE6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765-B081-4B92-A565-BADAEFCE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4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9EB4-0958-4293-94D9-900CAF113DE6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765-B081-4B92-A565-BADAEFCE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4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9EB4-0958-4293-94D9-900CAF113DE6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0765-B081-4B92-A565-BADAEFCE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9EB4-0958-4293-94D9-900CAF113DE6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0765-B081-4B92-A565-BADAEFCE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7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96" y="303711"/>
            <a:ext cx="9191897" cy="61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9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0" y="182880"/>
            <a:ext cx="11850180" cy="652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6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264243"/>
            <a:ext cx="8579464" cy="63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Reddish</dc:creator>
  <cp:lastModifiedBy>Holly Reddish</cp:lastModifiedBy>
  <cp:revision>1</cp:revision>
  <dcterms:created xsi:type="dcterms:W3CDTF">2018-09-23T18:17:32Z</dcterms:created>
  <dcterms:modified xsi:type="dcterms:W3CDTF">2018-09-23T18:17:43Z</dcterms:modified>
</cp:coreProperties>
</file>