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83" r:id="rId4"/>
    <p:sldId id="284" r:id="rId5"/>
    <p:sldId id="279" r:id="rId6"/>
    <p:sldId id="280" r:id="rId7"/>
    <p:sldId id="274" r:id="rId8"/>
    <p:sldId id="285" r:id="rId9"/>
    <p:sldId id="286" r:id="rId10"/>
    <p:sldId id="287" r:id="rId11"/>
    <p:sldId id="275" r:id="rId12"/>
    <p:sldId id="276" r:id="rId13"/>
    <p:sldId id="281" r:id="rId14"/>
    <p:sldId id="277" r:id="rId15"/>
    <p:sldId id="278" r:id="rId16"/>
    <p:sldId id="266" r:id="rId17"/>
    <p:sldId id="264" r:id="rId18"/>
    <p:sldId id="282" r:id="rId19"/>
    <p:sldId id="265" r:id="rId20"/>
    <p:sldId id="288" r:id="rId21"/>
    <p:sldId id="289" r:id="rId22"/>
    <p:sldId id="290" r:id="rId23"/>
    <p:sldId id="291" r:id="rId24"/>
    <p:sldId id="292" r:id="rId25"/>
    <p:sldId id="293" r:id="rId26"/>
    <p:sldId id="294"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p:restoredTop sz="92925"/>
  </p:normalViewPr>
  <p:slideViewPr>
    <p:cSldViewPr snapToGrid="0">
      <p:cViewPr varScale="1">
        <p:scale>
          <a:sx n="86" d="100"/>
          <a:sy n="86" d="100"/>
        </p:scale>
        <p:origin x="224" y="200"/>
      </p:cViewPr>
      <p:guideLst/>
    </p:cSldViewPr>
  </p:slideViewPr>
  <p:notesTextViewPr>
    <p:cViewPr>
      <p:scale>
        <a:sx n="1" d="1"/>
        <a:sy n="1" d="1"/>
      </p:scale>
      <p:origin x="0" y="0"/>
    </p:cViewPr>
  </p:notesTextViewPr>
  <p:sorterViewPr>
    <p:cViewPr>
      <p:scale>
        <a:sx n="100" d="100"/>
        <a:sy n="100" d="100"/>
      </p:scale>
      <p:origin x="0" y="-4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7C59-3D88-4F30-86C3-AC0225C79E26}" type="datetimeFigureOut">
              <a:rPr lang="en-GB" smtClean="0"/>
              <a:t>18/05/2020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49F7-2EB6-4598-BE52-531348DB3669}" type="slidenum">
              <a:rPr lang="en-GB" smtClean="0"/>
              <a:t>‹#›</a:t>
            </a:fld>
            <a:endParaRPr lang="en-GB"/>
          </a:p>
        </p:txBody>
      </p:sp>
    </p:spTree>
    <p:extLst>
      <p:ext uri="{BB962C8B-B14F-4D97-AF65-F5344CB8AC3E}">
        <p14:creationId xmlns:p14="http://schemas.microsoft.com/office/powerpoint/2010/main" val="2196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E2A-844E-4184-8166-F5FCE2A6F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2F1779-E4E1-40EA-979C-5CD893E80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A82C0-9145-4699-BE90-9E7B9104CDE7}"/>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5" name="Footer Placeholder 4">
            <a:extLst>
              <a:ext uri="{FF2B5EF4-FFF2-40B4-BE49-F238E27FC236}">
                <a16:creationId xmlns:a16="http://schemas.microsoft.com/office/drawing/2014/main" id="{FDFD9B21-51BF-42A4-BDB5-8A569A860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14052-0827-4FB8-9FF6-1F1F40608D9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2389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FFE-B875-4525-8A84-7E3AF5FAB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21F79-FB56-431B-B7E6-7DF1D5F3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B49E-20B1-42D0-8E92-709D96B90E79}"/>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5" name="Footer Placeholder 4">
            <a:extLst>
              <a:ext uri="{FF2B5EF4-FFF2-40B4-BE49-F238E27FC236}">
                <a16:creationId xmlns:a16="http://schemas.microsoft.com/office/drawing/2014/main" id="{32B00E9D-AEE9-4262-A15B-1390A330C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A6A53-1CD7-4240-89AF-8A85CBE3F53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5847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1290D-D4C6-437A-8C96-75DACDB35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A8CC4-DAD0-4AEF-946B-47BD0B1DD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2A013-9352-4B10-BE99-F7294D2BF8C1}"/>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5" name="Footer Placeholder 4">
            <a:extLst>
              <a:ext uri="{FF2B5EF4-FFF2-40B4-BE49-F238E27FC236}">
                <a16:creationId xmlns:a16="http://schemas.microsoft.com/office/drawing/2014/main" id="{1D2251D8-BEB1-4770-A77F-B1007CB1A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306DF-FC70-44DC-90D9-F384FA27769F}"/>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17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0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12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0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818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38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0519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05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A3F-B463-4C82-A7C5-0C9816972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9947C-42DC-48CC-A829-1746713A2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5BCD8-F50A-4760-8878-CB0213E7FDB1}"/>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5" name="Footer Placeholder 4">
            <a:extLst>
              <a:ext uri="{FF2B5EF4-FFF2-40B4-BE49-F238E27FC236}">
                <a16:creationId xmlns:a16="http://schemas.microsoft.com/office/drawing/2014/main" id="{2EC2691E-0781-4ECA-B04F-BF588FBDB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744D9-95C2-4EEC-A3BF-5FF4BAC0D763}"/>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91035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842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917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59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C9FF-B9B4-400F-BE2A-0BD417CEE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7E391-5C44-4C9B-916D-3B83505F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3EF55-51BA-4DB2-9192-4AE83755F358}"/>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5" name="Footer Placeholder 4">
            <a:extLst>
              <a:ext uri="{FF2B5EF4-FFF2-40B4-BE49-F238E27FC236}">
                <a16:creationId xmlns:a16="http://schemas.microsoft.com/office/drawing/2014/main" id="{F8B39FA2-A0BC-4C9C-9AD5-5A55F88CE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05F70-BE84-4A65-91D2-91860DCDFDB2}"/>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6114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DAED-3ADC-4C13-9323-3EB9CD33E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697E9-6E30-4F27-8DF0-B2D9620DA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B57D1-D0D0-4A06-AEAA-2708FEF87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1EC5C-10AF-47FB-BA81-16ED30328FFB}"/>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6" name="Footer Placeholder 5">
            <a:extLst>
              <a:ext uri="{FF2B5EF4-FFF2-40B4-BE49-F238E27FC236}">
                <a16:creationId xmlns:a16="http://schemas.microsoft.com/office/drawing/2014/main" id="{EB23E5C8-9C29-4D11-8457-36C83FAB4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32871-75B1-42AD-A122-485158E4950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327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254E-4FBA-4FE9-BF2C-D2278F18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FBECD-F96B-453E-800C-45F53AA1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C0E05-4984-4C20-800B-468F6CA71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528CB-F46E-41C5-AD63-F20AABEAB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3032-B056-48C5-933C-FDBBC1EBE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E292-B2AA-4DB7-A56D-428BB56DCD0B}"/>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8" name="Footer Placeholder 7">
            <a:extLst>
              <a:ext uri="{FF2B5EF4-FFF2-40B4-BE49-F238E27FC236}">
                <a16:creationId xmlns:a16="http://schemas.microsoft.com/office/drawing/2014/main" id="{951E2F32-88A7-40D1-B0EE-388F14646E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CCEB7-4BC1-4EF7-9182-0894B0A0553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26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8AF-E48D-4CA5-AD31-15A97F339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61F9-A819-4E1E-995C-C4539DD7D46F}"/>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4" name="Footer Placeholder 3">
            <a:extLst>
              <a:ext uri="{FF2B5EF4-FFF2-40B4-BE49-F238E27FC236}">
                <a16:creationId xmlns:a16="http://schemas.microsoft.com/office/drawing/2014/main" id="{92D59A7B-3C78-4BBF-AA52-7CB8EFFDE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F1465F-0263-473F-A87E-7EB0BBD0BDCD}"/>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0441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E7A88-7B76-4EB7-B8AC-6303D9FB4898}"/>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3" name="Footer Placeholder 2">
            <a:extLst>
              <a:ext uri="{FF2B5EF4-FFF2-40B4-BE49-F238E27FC236}">
                <a16:creationId xmlns:a16="http://schemas.microsoft.com/office/drawing/2014/main" id="{62BEF95E-59E0-44C0-ABDC-FA94DBFE0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34B5-0E34-4198-8D55-B372413E483E}"/>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29110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FA-679D-4612-AF23-F146D1C6D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7B3E51-3EF4-4762-88BA-0A934C813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D84573-8842-40EC-ACF9-B0ACD4F5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E0863-60B7-4136-B439-C3FFDDB50A67}"/>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6" name="Footer Placeholder 5">
            <a:extLst>
              <a:ext uri="{FF2B5EF4-FFF2-40B4-BE49-F238E27FC236}">
                <a16:creationId xmlns:a16="http://schemas.microsoft.com/office/drawing/2014/main" id="{A813C4CF-5B22-494B-8421-0E6D1CE10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BEE6E-683C-432A-AD8E-B3BCEC25A147}"/>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8290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884-EE4E-4A69-BFCF-7BB7C609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2D8B88-D612-4908-AD85-09968F958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3A948B-183F-4781-BE6B-C9410491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6011-87F4-4305-8D74-5BD5BFED1B2A}"/>
              </a:ext>
            </a:extLst>
          </p:cNvPr>
          <p:cNvSpPr>
            <a:spLocks noGrp="1"/>
          </p:cNvSpPr>
          <p:nvPr>
            <p:ph type="dt" sz="half" idx="10"/>
          </p:nvPr>
        </p:nvSpPr>
        <p:spPr/>
        <p:txBody>
          <a:bodyPr/>
          <a:lstStyle/>
          <a:p>
            <a:fld id="{6599BF00-07EA-4F6B-A6C6-F876417F0E0A}" type="datetimeFigureOut">
              <a:rPr lang="en-GB" smtClean="0"/>
              <a:t>18/05/2020</a:t>
            </a:fld>
            <a:endParaRPr lang="en-GB"/>
          </a:p>
        </p:txBody>
      </p:sp>
      <p:sp>
        <p:nvSpPr>
          <p:cNvPr id="6" name="Footer Placeholder 5">
            <a:extLst>
              <a:ext uri="{FF2B5EF4-FFF2-40B4-BE49-F238E27FC236}">
                <a16:creationId xmlns:a16="http://schemas.microsoft.com/office/drawing/2014/main" id="{0EA39ECB-FD4A-4663-97F1-3FAC2756D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A65BD-446D-43DD-AF22-9E801B8E611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81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4EE2-782E-40C8-85F2-5D4974D78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F9F5F-4847-45A7-9F3C-3F1595A49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1059-3B0C-4E63-B8CA-ACE8439B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BF00-07EA-4F6B-A6C6-F876417F0E0A}" type="datetimeFigureOut">
              <a:rPr lang="en-GB" smtClean="0"/>
              <a:t>18/05/2020</a:t>
            </a:fld>
            <a:endParaRPr lang="en-GB"/>
          </a:p>
        </p:txBody>
      </p:sp>
      <p:sp>
        <p:nvSpPr>
          <p:cNvPr id="5" name="Footer Placeholder 4">
            <a:extLst>
              <a:ext uri="{FF2B5EF4-FFF2-40B4-BE49-F238E27FC236}">
                <a16:creationId xmlns:a16="http://schemas.microsoft.com/office/drawing/2014/main" id="{B05A75F4-1F61-4684-BC5A-9EB874EFC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137E8-7445-4F8B-BA19-91441DCC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6CBE-EA04-41F6-BB87-B7B4A454DB93}" type="slidenum">
              <a:rPr lang="en-GB" smtClean="0"/>
              <a:t>‹#›</a:t>
            </a:fld>
            <a:endParaRPr lang="en-GB"/>
          </a:p>
        </p:txBody>
      </p:sp>
    </p:spTree>
    <p:extLst>
      <p:ext uri="{BB962C8B-B14F-4D97-AF65-F5344CB8AC3E}">
        <p14:creationId xmlns:p14="http://schemas.microsoft.com/office/powerpoint/2010/main" val="285359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F70216E-FF68-A24A-8955-A508A6B1F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60032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417748450/4ede2b45cf"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8071939/1fac2b6e16"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5235/57eb3ce58b" TargetMode="External"/><Relationship Id="rId1" Type="http://schemas.openxmlformats.org/officeDocument/2006/relationships/slideLayout" Target="../slideLayouts/slideLayout18.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495"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31" y="1490030"/>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358" y="2136360"/>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3871829"/>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our journey is now over. We have taken you through nine sessions to try and help you be ready </a:t>
            </a:r>
            <a:r>
              <a:rPr lang="en-US" sz="3600" b="1">
                <a:solidFill>
                  <a:schemeClr val="tx1">
                    <a:lumMod val="75000"/>
                    <a:lumOff val="25000"/>
                  </a:schemeClr>
                </a:solidFill>
                <a:latin typeface="Calibri" panose="020F0502020204030204" pitchFamily="34" charset="0"/>
                <a:cs typeface="Calibri" panose="020F0502020204030204" pitchFamily="34" charset="0"/>
              </a:rPr>
              <a:t>for secondary </a:t>
            </a:r>
            <a:r>
              <a:rPr lang="en-US" sz="3600" b="1" dirty="0">
                <a:solidFill>
                  <a:schemeClr val="tx1">
                    <a:lumMod val="75000"/>
                    <a:lumOff val="25000"/>
                  </a:schemeClr>
                </a:solidFill>
                <a:latin typeface="Calibri" panose="020F0502020204030204" pitchFamily="34" charset="0"/>
                <a:cs typeface="Calibri" panose="020F0502020204030204" pitchFamily="34" charset="0"/>
              </a:rPr>
              <a:t>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a:t>
            </a:r>
          </a:p>
        </p:txBody>
      </p:sp>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4" y="1382443"/>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065" y="2692401"/>
            <a:ext cx="5563870" cy="3956530"/>
          </a:xfrm>
          <a:prstGeom prst="rect">
            <a:avLst/>
          </a:prstGeom>
        </p:spPr>
      </p:pic>
    </p:spTree>
    <p:extLst>
      <p:ext uri="{BB962C8B-B14F-4D97-AF65-F5344CB8AC3E}">
        <p14:creationId xmlns:p14="http://schemas.microsoft.com/office/powerpoint/2010/main" val="18568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01" y="1379486"/>
            <a:ext cx="6377574"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Don’t forget to enter our Be Awesome Go Big competition!</a:t>
            </a:r>
          </a:p>
        </p:txBody>
      </p:sp>
      <p:pic>
        <p:nvPicPr>
          <p:cNvPr id="4" name="Picture 3">
            <a:extLst>
              <a:ext uri="{FF2B5EF4-FFF2-40B4-BE49-F238E27FC236}">
                <a16:creationId xmlns:a16="http://schemas.microsoft.com/office/drawing/2014/main" id="{0919239D-5B7F-4342-93DD-73FD138CD4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947" y="1214594"/>
            <a:ext cx="3871396" cy="5478514"/>
          </a:xfrm>
          <a:prstGeom prst="rect">
            <a:avLst/>
          </a:prstGeom>
        </p:spPr>
      </p:pic>
    </p:spTree>
    <p:extLst>
      <p:ext uri="{BB962C8B-B14F-4D97-AF65-F5344CB8AC3E}">
        <p14:creationId xmlns:p14="http://schemas.microsoft.com/office/powerpoint/2010/main" val="12938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spTree>
    <p:extLst>
      <p:ext uri="{BB962C8B-B14F-4D97-AF65-F5344CB8AC3E}">
        <p14:creationId xmlns:p14="http://schemas.microsoft.com/office/powerpoint/2010/main" val="7498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5" name="Picture 4" descr="A person posing for the camera&#10;&#10;Description automatically generated">
            <a:hlinkClick r:id="rId2"/>
            <a:extLst>
              <a:ext uri="{FF2B5EF4-FFF2-40B4-BE49-F238E27FC236}">
                <a16:creationId xmlns:a16="http://schemas.microsoft.com/office/drawing/2014/main" id="{0700E1C8-5F06-AC47-8441-78F1C326C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00" y="3427762"/>
            <a:ext cx="6451600" cy="3279563"/>
          </a:xfrm>
          <a:prstGeom prst="rect">
            <a:avLst/>
          </a:prstGeom>
        </p:spPr>
      </p:pic>
      <p:pic>
        <p:nvPicPr>
          <p:cNvPr id="7" name="Picture 6" descr="A close up of a logo&#10;&#10;Description automatically generated">
            <a:hlinkClick r:id="rId2"/>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920" y="3770373"/>
            <a:ext cx="2324100" cy="2654300"/>
          </a:xfrm>
          <a:prstGeom prst="rect">
            <a:avLst/>
          </a:prstGeom>
        </p:spPr>
      </p:pic>
    </p:spTree>
    <p:extLst>
      <p:ext uri="{BB962C8B-B14F-4D97-AF65-F5344CB8AC3E}">
        <p14:creationId xmlns:p14="http://schemas.microsoft.com/office/powerpoint/2010/main" val="6975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2707216"/>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Be the kindest, most determined, most resilient generation that your secondary school has ever seen.</a:t>
            </a:r>
          </a:p>
        </p:txBody>
      </p:sp>
    </p:spTree>
    <p:extLst>
      <p:ext uri="{BB962C8B-B14F-4D97-AF65-F5344CB8AC3E}">
        <p14:creationId xmlns:p14="http://schemas.microsoft.com/office/powerpoint/2010/main" val="1509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786B73-1E15-444F-ADF0-DBA8EDB947E6}"/>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DF3CB84-5DB4-405B-B565-87CC9AB05099}"/>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1206</Words>
  <Application>Microsoft Macintosh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56</cp:revision>
  <cp:lastPrinted>2020-05-18T07:05:33Z</cp:lastPrinted>
  <dcterms:created xsi:type="dcterms:W3CDTF">2020-05-08T20:50:13Z</dcterms:created>
  <dcterms:modified xsi:type="dcterms:W3CDTF">2020-05-18T07:06:53Z</dcterms:modified>
</cp:coreProperties>
</file>