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77" r:id="rId5"/>
    <p:sldId id="278" r:id="rId6"/>
    <p:sldId id="276" r:id="rId7"/>
    <p:sldId id="281" r:id="rId8"/>
    <p:sldId id="279" r:id="rId9"/>
    <p:sldId id="260" r:id="rId10"/>
    <p:sldId id="262" r:id="rId11"/>
    <p:sldId id="261" r:id="rId12"/>
    <p:sldId id="286" r:id="rId13"/>
    <p:sldId id="287" r:id="rId14"/>
    <p:sldId id="292" r:id="rId15"/>
    <p:sldId id="269" r:id="rId16"/>
    <p:sldId id="270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926"/>
    <a:srgbClr val="FF3300"/>
    <a:srgbClr val="885098"/>
    <a:srgbClr val="800080"/>
    <a:srgbClr val="FF0066"/>
    <a:srgbClr val="3399FF"/>
    <a:srgbClr val="52B031"/>
    <a:srgbClr val="E64D91"/>
    <a:srgbClr val="4DB848"/>
    <a:srgbClr val="009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851B-EE3A-4BB6-9220-BF173F4C1F7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15F55-C0CC-4588-80BA-5222687F3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7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5F55-C0CC-4588-80BA-5222687F39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5F55-C0CC-4588-80BA-5222687F39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1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3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1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7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8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9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2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7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3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7AEC-FB40-402E-9290-F460EBA71D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9763-DEA4-465D-AD5F-61C9CF2DA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b="14124"/>
          <a:stretch/>
        </p:blipFill>
        <p:spPr>
          <a:xfrm>
            <a:off x="2608558" y="1343645"/>
            <a:ext cx="6678318" cy="3042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38911"/>
            <a:ext cx="12192000" cy="219089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12282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originals/3c/74/5d/3c745dd17fdc9de643592d12420f144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t="4040" r="7609" b="8458"/>
          <a:stretch/>
        </p:blipFill>
        <p:spPr bwMode="auto">
          <a:xfrm>
            <a:off x="6096000" y="0"/>
            <a:ext cx="6116669" cy="66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187691"/>
            <a:ext cx="5700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Healthy Mind Platter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seven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essential mental activities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need to have a healthy mind.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20262" y="2555157"/>
            <a:ext cx="4085748" cy="3766067"/>
          </a:xfrm>
          <a:prstGeom prst="wedgeEllipseCallout">
            <a:avLst>
              <a:gd name="adj1" fmla="val 103713"/>
              <a:gd name="adj2" fmla="val -40799"/>
            </a:avLst>
          </a:prstGeom>
          <a:solidFill>
            <a:srgbClr val="F0692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seven daily activities make up the full set of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“mental nutrients”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our brains need to function at their best.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35" y="187691"/>
            <a:ext cx="2135978" cy="10974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24873" y="1452965"/>
            <a:ext cx="9838284" cy="1786363"/>
            <a:chOff x="1158212" y="1635583"/>
            <a:chExt cx="9838284" cy="1786363"/>
          </a:xfrm>
          <a:solidFill>
            <a:schemeClr val="bg1"/>
          </a:solidFill>
        </p:grpSpPr>
        <p:pic>
          <p:nvPicPr>
            <p:cNvPr id="8" name="Picture 1" descr="http://www.mindplatter.com/images/FocusTim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212" y="1685140"/>
              <a:ext cx="971137" cy="971137"/>
            </a:xfrm>
            <a:prstGeom prst="rect">
              <a:avLst/>
            </a:prstGeom>
            <a:grpFill/>
          </p:spPr>
        </p:pic>
        <p:pic>
          <p:nvPicPr>
            <p:cNvPr id="9" name="Picture 2" descr="http://www.mindplatter.com/images/PlayTim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34" y="1675184"/>
              <a:ext cx="1011098" cy="1011098"/>
            </a:xfrm>
            <a:prstGeom prst="rect">
              <a:avLst/>
            </a:prstGeom>
            <a:grpFill/>
          </p:spPr>
        </p:pic>
        <p:pic>
          <p:nvPicPr>
            <p:cNvPr id="10" name="Picture 3" descr="http://www.mindplatter.com/images/ConnectTim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460" y="1640981"/>
              <a:ext cx="1024196" cy="1024196"/>
            </a:xfrm>
            <a:prstGeom prst="rect">
              <a:avLst/>
            </a:prstGeom>
            <a:grpFill/>
          </p:spPr>
        </p:pic>
        <p:pic>
          <p:nvPicPr>
            <p:cNvPr id="11" name="Picture 4" descr="http://www.mindplatter.com/images/PhysicalTim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429" y="1635583"/>
              <a:ext cx="1036402" cy="1036402"/>
            </a:xfrm>
            <a:prstGeom prst="rect">
              <a:avLst/>
            </a:prstGeom>
            <a:grpFill/>
          </p:spPr>
        </p:pic>
        <p:pic>
          <p:nvPicPr>
            <p:cNvPr id="12" name="Picture 5" descr="http://www.mindplatter.com/images/TimeI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144" y="1651653"/>
              <a:ext cx="1013524" cy="1013524"/>
            </a:xfrm>
            <a:prstGeom prst="rect">
              <a:avLst/>
            </a:prstGeom>
            <a:grpFill/>
          </p:spPr>
        </p:pic>
        <p:pic>
          <p:nvPicPr>
            <p:cNvPr id="13" name="Picture 6" descr="http://www.mindplatter.com/images/DownTime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616" y="1675184"/>
              <a:ext cx="989993" cy="989993"/>
            </a:xfrm>
            <a:prstGeom prst="rect">
              <a:avLst/>
            </a:prstGeom>
            <a:grpFill/>
          </p:spPr>
        </p:pic>
        <p:pic>
          <p:nvPicPr>
            <p:cNvPr id="14" name="Picture 7" descr="http://www.mindplatter.com/images/SleepTime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094" y="1696289"/>
              <a:ext cx="968888" cy="968888"/>
            </a:xfrm>
            <a:prstGeom prst="rect">
              <a:avLst/>
            </a:prstGeom>
            <a:grpFill/>
          </p:spPr>
        </p:pic>
        <p:sp>
          <p:nvSpPr>
            <p:cNvPr id="2" name="TextBox 1"/>
            <p:cNvSpPr txBox="1"/>
            <p:nvPr/>
          </p:nvSpPr>
          <p:spPr>
            <a:xfrm>
              <a:off x="1158212" y="2764371"/>
              <a:ext cx="103640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Focus Time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46616" y="2718139"/>
              <a:ext cx="103640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Down Time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9705" y="2764593"/>
              <a:ext cx="103640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Time In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03429" y="2703137"/>
              <a:ext cx="103640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Physical Time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8132" y="2775615"/>
              <a:ext cx="139621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Connecting Time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3466" y="2773695"/>
              <a:ext cx="103640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Play Time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60094" y="2712268"/>
              <a:ext cx="103640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Sleep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399" y="4667823"/>
            <a:ext cx="1921907" cy="1502402"/>
          </a:xfrm>
          <a:ln w="38100">
            <a:solidFill>
              <a:srgbClr val="F06926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Rest to allow the brain time to recover from experiences of the day.</a:t>
            </a:r>
          </a:p>
          <a:p>
            <a:pPr marL="0" indent="0" algn="ctr">
              <a:buNone/>
            </a:pP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566468" y="372426"/>
            <a:ext cx="5517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06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&amp; Match Activity </a:t>
            </a:r>
            <a:endParaRPr lang="en-GB" sz="4400" dirty="0">
              <a:solidFill>
                <a:srgbClr val="F0692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618" y="3445218"/>
            <a:ext cx="2335616" cy="923330"/>
          </a:xfrm>
          <a:prstGeom prst="rect">
            <a:avLst/>
          </a:prstGeom>
          <a:ln w="28575">
            <a:solidFill>
              <a:srgbClr val="F069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Closely focus on tasks or taking on new challenges.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92233" y="3395932"/>
            <a:ext cx="2958992" cy="1323439"/>
          </a:xfrm>
          <a:prstGeom prst="rect">
            <a:avLst/>
          </a:prstGeom>
          <a:ln w="28575">
            <a:solidFill>
              <a:srgbClr val="F069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spontaneous and creative , playfully enjoying new experiences.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92233" y="5215927"/>
            <a:ext cx="3134557" cy="1200329"/>
          </a:xfrm>
          <a:prstGeom prst="rect">
            <a:avLst/>
          </a:prstGeom>
          <a:ln w="28575">
            <a:solidFill>
              <a:srgbClr val="F069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Connect with other people, seeing friends, enjoying family time or talking to people.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031" y="4904869"/>
            <a:ext cx="2214942" cy="1477328"/>
          </a:xfrm>
          <a:prstGeom prst="rect">
            <a:avLst/>
          </a:prstGeom>
          <a:ln w="38100">
            <a:solidFill>
              <a:srgbClr val="F069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Actively moving your body by exercising, playing sports or going for a walk.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36193" y="3411956"/>
            <a:ext cx="4227121" cy="923330"/>
          </a:xfrm>
          <a:prstGeom prst="rect">
            <a:avLst/>
          </a:prstGeom>
          <a:ln w="38100">
            <a:solidFill>
              <a:srgbClr val="F069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 quietly on your day, week or thoughts in your head. Focus on any images, feelings and thoughts.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4003" y="4594238"/>
            <a:ext cx="3311366" cy="1477328"/>
          </a:xfrm>
          <a:prstGeom prst="rect">
            <a:avLst/>
          </a:prstGeom>
          <a:ln w="38100">
            <a:solidFill>
              <a:srgbClr val="F0692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Letting your mind wander to recharge the brain. When you are non-focused, without any specific goal, and let your mind simply relax.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4060" y="1338193"/>
            <a:ext cx="10719911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up the following sentences with the correct Mental Activities from the Health Mind Platter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4852"/>
              </p:ext>
            </p:extLst>
          </p:nvPr>
        </p:nvGraphicFramePr>
        <p:xfrm>
          <a:off x="2079440" y="1724701"/>
          <a:ext cx="9229725" cy="3823041"/>
        </p:xfrm>
        <a:graphic>
          <a:graphicData uri="http://schemas.openxmlformats.org/drawingml/2006/table">
            <a:tbl>
              <a:tblPr/>
              <a:tblGrid>
                <a:gridCol w="922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4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Time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Closely focus on tasks or taking on new challenges.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Time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spontaneous and creative , playfully enjoying new experiences.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Connecting Time</a:t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with other people, seeing friends, enjoying family time or talking to people. 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" name="Picture 1" descr="http://www.mindplatter.com/images/FocusTi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3" y="1746462"/>
            <a:ext cx="1036402" cy="10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indplatter.com/images/PlayTi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9" y="3060334"/>
            <a:ext cx="1066406" cy="10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mindplatter.com/images/ConnectTi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9" y="4494498"/>
            <a:ext cx="1024196" cy="10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090" y="229274"/>
            <a:ext cx="7994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06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&amp; Match Activity - Answers </a:t>
            </a:r>
            <a:endParaRPr lang="en-GB" sz="4400" dirty="0">
              <a:solidFill>
                <a:srgbClr val="F06926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6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mindplatter.com/images/PhysicalTi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4" y="1741287"/>
            <a:ext cx="985142" cy="98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www.mindplatter.com/images/Time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7" y="2860253"/>
            <a:ext cx="977749" cy="9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mindplatter.com/images/DownTi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" y="3971826"/>
            <a:ext cx="940537" cy="9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www.mindplatter.com/images/SleepTim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" y="5079285"/>
            <a:ext cx="968888" cy="9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25728"/>
              </p:ext>
            </p:extLst>
          </p:nvPr>
        </p:nvGraphicFramePr>
        <p:xfrm>
          <a:off x="1684422" y="1722652"/>
          <a:ext cx="10347158" cy="4445128"/>
        </p:xfrm>
        <a:graphic>
          <a:graphicData uri="http://schemas.openxmlformats.org/drawingml/2006/table">
            <a:tbl>
              <a:tblPr/>
              <a:tblGrid>
                <a:gridCol w="1034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Time</a:t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Actively moving your body by exercising, playing sports or going for a walk.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93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In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quietly on your day, week or thoughts in your head. Focus on any images, feelings and thoughts. 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 Time</a:t>
                      </a:r>
                      <a:b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Letting your mind wander to recharge the brain. When you are non-focused, without any specific goal, and let your mind simply relax.</a:t>
                      </a: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Time</a:t>
                      </a:r>
                      <a:b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to allow the brain time to recover from experiences of the day.</a:t>
                      </a: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621" marR="14621" marT="14621" marB="14621" anchor="ctr">
                    <a:lnL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0654" y="371984"/>
            <a:ext cx="7994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06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&amp; Match Activity - Answers </a:t>
            </a:r>
            <a:endParaRPr lang="en-GB" sz="4400" dirty="0">
              <a:solidFill>
                <a:srgbClr val="F06926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7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74" y="406725"/>
            <a:ext cx="8113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06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Experiences to help our mind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98543" y="1351841"/>
            <a:ext cx="5232018" cy="5407901"/>
            <a:chOff x="-98543" y="1351841"/>
            <a:chExt cx="5232018" cy="5407901"/>
          </a:xfrm>
        </p:grpSpPr>
        <p:pic>
          <p:nvPicPr>
            <p:cNvPr id="9" name="Picture 4" descr="https://s-media-cache-ak0.pinimg.com/736x/73/78/24/737824f8ba757ec2aff70465ef36f5f2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4" r="13145"/>
            <a:stretch/>
          </p:blipFill>
          <p:spPr bwMode="auto">
            <a:xfrm>
              <a:off x="-98543" y="1351841"/>
              <a:ext cx="5232018" cy="540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316" y="4798011"/>
              <a:ext cx="3024778" cy="10170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9334" y="5855170"/>
              <a:ext cx="1788312" cy="81062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10214" y="1876531"/>
            <a:ext cx="1552841" cy="1552841"/>
            <a:chOff x="1848084" y="1898859"/>
            <a:chExt cx="1552841" cy="1552841"/>
          </a:xfrm>
        </p:grpSpPr>
        <p:pic>
          <p:nvPicPr>
            <p:cNvPr id="13" name="Picture 6" descr="http://azcoloring.com/coloring/4ib/44o/4ib44okrT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084" y="1898859"/>
              <a:ext cx="1552841" cy="155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50639" y="2299352"/>
              <a:ext cx="1248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Learn a new skill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30905" y="2923354"/>
            <a:ext cx="1534035" cy="1534035"/>
            <a:chOff x="2630905" y="2923354"/>
            <a:chExt cx="1534035" cy="1534035"/>
          </a:xfrm>
        </p:grpSpPr>
        <p:pic>
          <p:nvPicPr>
            <p:cNvPr id="16" name="Picture 6" descr="http://azcoloring.com/coloring/4ib/44o/4ib44okrT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905" y="2923354"/>
              <a:ext cx="1534035" cy="1534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768981" y="3341702"/>
              <a:ext cx="1248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Read a new book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53334" y="1697923"/>
            <a:ext cx="5937834" cy="4524315"/>
          </a:xfrm>
          <a:prstGeom prst="rect">
            <a:avLst/>
          </a:prstGeom>
          <a:solidFill>
            <a:srgbClr val="F06926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‘healthy mind platter’ design your own action plan of activities that you are going to do to keep your mind healthy.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action plans with a partner</a:t>
            </a:r>
          </a:p>
        </p:txBody>
      </p:sp>
    </p:spTree>
    <p:extLst>
      <p:ext uri="{BB962C8B-B14F-4D97-AF65-F5344CB8AC3E}">
        <p14:creationId xmlns:p14="http://schemas.microsoft.com/office/powerpoint/2010/main" val="22461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232"/>
          <a:stretch/>
        </p:blipFill>
        <p:spPr>
          <a:xfrm>
            <a:off x="6692931" y="2118314"/>
            <a:ext cx="5499069" cy="451108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99871" y="1597503"/>
            <a:ext cx="4119754" cy="2900363"/>
          </a:xfrm>
          <a:prstGeom prst="wedgeEllipseCallout">
            <a:avLst>
              <a:gd name="adj1" fmla="val 112390"/>
              <a:gd name="adj2" fmla="val 32929"/>
            </a:avLst>
          </a:prstGeom>
          <a:solidFill>
            <a:srgbClr val="FFFF00"/>
          </a:solidFill>
          <a:ln w="57150">
            <a:solidFill>
              <a:srgbClr val="F06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Healthy Mind activities are you going to do this week?</a:t>
            </a:r>
          </a:p>
          <a:p>
            <a:pPr algn="ctr"/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040" y="4933797"/>
            <a:ext cx="5772960" cy="1569660"/>
          </a:xfrm>
          <a:prstGeom prst="rect">
            <a:avLst/>
          </a:prstGeom>
          <a:solidFill>
            <a:srgbClr val="F06926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If you plan &amp; organise your week with some daily experiences to help your mind, you are more likely to succeed!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18874" y="406725"/>
            <a:ext cx="8113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06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Experiences to help our mind</a:t>
            </a:r>
          </a:p>
        </p:txBody>
      </p:sp>
    </p:spTree>
    <p:extLst>
      <p:ext uri="{BB962C8B-B14F-4D97-AF65-F5344CB8AC3E}">
        <p14:creationId xmlns:p14="http://schemas.microsoft.com/office/powerpoint/2010/main" val="36752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23" y="188237"/>
            <a:ext cx="2712360" cy="1508146"/>
          </a:xfrm>
          <a:prstGeom prst="rect">
            <a:avLst/>
          </a:prstGeom>
        </p:spPr>
      </p:pic>
      <p:pic>
        <p:nvPicPr>
          <p:cNvPr id="10" name="Picture 2" descr="https://lh3.googleusercontent.com/-rk03WIslNqw/TuU13XbuHFI/AAAAAAAAAHw/RHXNPWc3fyU/s506/Sometimes%2Byou%2Bjust%2Bhave%2Bto%2Bpick%2Byourself%2Bup%2Band%2Bcarry%2B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350" r="1495" b="1895"/>
          <a:stretch/>
        </p:blipFill>
        <p:spPr bwMode="auto">
          <a:xfrm>
            <a:off x="0" y="3157536"/>
            <a:ext cx="3471863" cy="3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62224" y="3636564"/>
            <a:ext cx="3733776" cy="2554545"/>
          </a:xfrm>
          <a:prstGeom prst="rect">
            <a:avLst/>
          </a:prstGeom>
          <a:ln w="28575">
            <a:solidFill>
              <a:srgbClr val="800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we have to pick ourselves up and each other up and carry on!</a:t>
            </a:r>
          </a:p>
        </p:txBody>
      </p:sp>
      <p:pic>
        <p:nvPicPr>
          <p:cNvPr id="13" name="Picture 2" descr="http://www.coachingconfidence.co.uk/wp-content/uploads/2013/07/It%E2%80%99s-not-whether-you-get-knocked-down-it%E2%80%99s-whether-you-get-up.-Vince-Lombar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78" y="3034673"/>
            <a:ext cx="5689905" cy="34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3" y="336358"/>
            <a:ext cx="2776697" cy="820778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471863" y="440217"/>
            <a:ext cx="4597826" cy="2279028"/>
          </a:xfrm>
          <a:prstGeom prst="wedgeEllipseCallout">
            <a:avLst>
              <a:gd name="adj1" fmla="val -83251"/>
              <a:gd name="adj2" fmla="val 86910"/>
            </a:avLst>
          </a:prstGeom>
          <a:solidFill>
            <a:srgbClr val="F0692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will you need resilience to help you achieve a healthy mind? 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54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pic>
        <p:nvPicPr>
          <p:cNvPr id="3" name="Picture 2" descr="http://s3.amazonaws.com/wordpress-n77dj22gw2eczv6a/wp-content/uploads/sites/28/2016/07/25130036/15ebe1171e6ff0742bedace2357e3bb0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/>
          <a:stretch/>
        </p:blipFill>
        <p:spPr bwMode="auto">
          <a:xfrm>
            <a:off x="456862" y="1597324"/>
            <a:ext cx="5641206" cy="46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businessbakery.com.au/wp-content/uploads/2015/02/Organizing-is-what-you-do-before-you-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/>
        </p:blipFill>
        <p:spPr bwMode="auto">
          <a:xfrm>
            <a:off x="5828962" y="265930"/>
            <a:ext cx="6229260" cy="60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275929" y="0"/>
            <a:ext cx="4597826" cy="2279028"/>
          </a:xfrm>
          <a:prstGeom prst="wedgeEllipseCallout">
            <a:avLst>
              <a:gd name="adj1" fmla="val 61119"/>
              <a:gd name="adj2" fmla="val 89803"/>
            </a:avLst>
          </a:prstGeom>
          <a:solidFill>
            <a:srgbClr val="F06926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will you need Organisation to help you achieve a healthy mind? </a:t>
            </a:r>
          </a:p>
          <a:p>
            <a:pPr algn="ctr"/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7" y="89357"/>
            <a:ext cx="2712360" cy="15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b="14124"/>
          <a:stretch/>
        </p:blipFill>
        <p:spPr>
          <a:xfrm>
            <a:off x="2608558" y="1343645"/>
            <a:ext cx="6678318" cy="3042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38911"/>
            <a:ext cx="12192000" cy="219089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0263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61" y="1210869"/>
            <a:ext cx="740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lesson we will learn…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735" y="2348970"/>
            <a:ext cx="5873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Why it is important to have a healthy mind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we can keep our minds healthy during periods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 have this picture on my pc and on a number of walls around my home.  She is just adorable, and when I look at her I see the complete abandoment and joy that only a child has....  She makes me smile everyday. - Enjoy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87" y="1476231"/>
            <a:ext cx="33909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" y="279360"/>
            <a:ext cx="2776697" cy="8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0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54158" y="1221222"/>
            <a:ext cx="4529137" cy="2928938"/>
          </a:xfrm>
          <a:prstGeom prst="wedgeEllipseCallout">
            <a:avLst>
              <a:gd name="adj1" fmla="val 89262"/>
              <a:gd name="adj2" fmla="val -41890"/>
            </a:avLst>
          </a:prstGeom>
          <a:solidFill>
            <a:srgbClr val="FFFF00"/>
          </a:solidFill>
          <a:ln w="76200">
            <a:solidFill>
              <a:srgbClr val="885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885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&amp; phrases I will hear and use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0761" y="363090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good</a:t>
            </a:r>
          </a:p>
          <a:p>
            <a:endParaRPr lang="en-GB" sz="1400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3202" y="212947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responsibility </a:t>
            </a:r>
            <a:endParaRPr lang="en-GB" sz="1400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8263" y="5735281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endParaRPr lang="en-GB" sz="1400" dirty="0">
              <a:solidFill>
                <a:srgbClr val="3399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8263" y="2100916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lifestyle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4282" y="5249722"/>
            <a:ext cx="3028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 &amp; decisions</a:t>
            </a:r>
            <a:endParaRPr lang="en-GB" sz="1400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9347" y="5583916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endParaRPr lang="en-GB" sz="1400" dirty="0">
              <a:solidFill>
                <a:srgbClr val="FF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9744" y="4859914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0579" y="4841162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Emotions 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3211" y="3823814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Feelings 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62444" y="3429324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Nervous  </a:t>
            </a:r>
            <a:endParaRPr lang="en-GB" sz="1400" dirty="0">
              <a:solidFill>
                <a:srgbClr val="3399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5935" y="2942092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Excited </a:t>
            </a:r>
            <a:endParaRPr lang="en-GB" sz="1400" dirty="0">
              <a:solidFill>
                <a:srgbClr val="8000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7461" y="4637280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5718" y="5814270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Stressed 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6104" y="3557300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2B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Mind  </a:t>
            </a:r>
            <a:endParaRPr lang="en-GB" sz="1400" dirty="0">
              <a:solidFill>
                <a:srgbClr val="52B031"/>
              </a:solidFill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" y="279360"/>
            <a:ext cx="2776697" cy="8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93591" y="387695"/>
            <a:ext cx="4524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‘Healthy Mind’ </a:t>
            </a:r>
            <a:endParaRPr lang="en-GB" sz="440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7080" y="3561726"/>
            <a:ext cx="6657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think positively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can cope with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can deal with 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can cope with family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deal with our emotions &amp;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have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resilient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feel in control of our thoughts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" y="279360"/>
            <a:ext cx="2776697" cy="820778"/>
          </a:xfrm>
          <a:prstGeom prst="rect">
            <a:avLst/>
          </a:prstGeom>
        </p:spPr>
      </p:pic>
      <p:pic>
        <p:nvPicPr>
          <p:cNvPr id="2050" name="Picture 2" descr="https://community.uservoice.com/wp-content/uploads/benefits-of-effective-questions-800x448-300x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5" y="1291547"/>
            <a:ext cx="4796356" cy="26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391492" y="1236199"/>
            <a:ext cx="5672138" cy="2312966"/>
          </a:xfrm>
          <a:prstGeom prst="wedgeEllipseCallout">
            <a:avLst>
              <a:gd name="adj1" fmla="val -64178"/>
              <a:gd name="adj2" fmla="val 5577"/>
            </a:avLst>
          </a:prstGeom>
          <a:solidFill>
            <a:srgbClr val="FFFF00"/>
          </a:solidFill>
          <a:ln w="76200">
            <a:solidFill>
              <a:srgbClr val="885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8850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having a ‘healthy mind’ mean?</a:t>
            </a:r>
          </a:p>
        </p:txBody>
      </p:sp>
    </p:spTree>
    <p:extLst>
      <p:ext uri="{BB962C8B-B14F-4D97-AF65-F5344CB8AC3E}">
        <p14:creationId xmlns:p14="http://schemas.microsoft.com/office/powerpoint/2010/main" val="350743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yhealthy4you.files.wordpress.com/2013/02/childhood-linked-to-heart-ri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8"/>
          <a:stretch/>
        </p:blipFill>
        <p:spPr bwMode="auto">
          <a:xfrm>
            <a:off x="6281880" y="2028893"/>
            <a:ext cx="5762483" cy="40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039" y="2810079"/>
            <a:ext cx="5491822" cy="2677656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a partner about a time when you were nervous, felt stressed or unhappy – why was this? </a:t>
            </a:r>
          </a:p>
          <a:p>
            <a:pPr marL="742950" indent="-742950">
              <a:buAutoNum type="arabicPeriod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do to help you feel better?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461" y="1413522"/>
            <a:ext cx="5487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Question:</a:t>
            </a:r>
            <a:endParaRPr lang="en-GB" sz="4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3" y="336358"/>
            <a:ext cx="2776697" cy="8207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3591" y="387695"/>
            <a:ext cx="4524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‘Healthy Mind’ </a:t>
            </a:r>
            <a:endParaRPr lang="en-GB" sz="4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positive min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2617" r="36734" b="5545"/>
          <a:stretch/>
        </p:blipFill>
        <p:spPr bwMode="auto">
          <a:xfrm>
            <a:off x="319207" y="1476407"/>
            <a:ext cx="5855323" cy="47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30634" y="2949029"/>
            <a:ext cx="5043204" cy="2308324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Talk to a partner about a time that you felt great &amp; excited – </a:t>
            </a: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this?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3948" y="1597503"/>
            <a:ext cx="5746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Question:</a:t>
            </a:r>
            <a:endParaRPr lang="en-GB" sz="4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" y="279360"/>
            <a:ext cx="2776697" cy="8207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93591" y="387695"/>
            <a:ext cx="4524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‘Healthy Mind’ </a:t>
            </a:r>
            <a:endParaRPr lang="en-GB" sz="4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13" y="2120990"/>
            <a:ext cx="5319713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Things don’t always go smoothly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times when things are tough or don’t go the way you would like them to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We need to know what we can do to help our minds at difficult times</a:t>
            </a:r>
          </a:p>
        </p:txBody>
      </p:sp>
      <p:pic>
        <p:nvPicPr>
          <p:cNvPr id="7" name="Picture 2" descr="Confused looking child standing in front of black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6" y="2203465"/>
            <a:ext cx="5379034" cy="34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170" y="340680"/>
            <a:ext cx="580080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our minds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3" y="336358"/>
            <a:ext cx="2776697" cy="8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27" y="271940"/>
            <a:ext cx="6250889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after our mind will help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7" y="2042639"/>
            <a:ext cx="1051560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 clearly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social skills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 new skills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Feel confident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your self-esteem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a positive outlook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Cope with different &amp; new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situations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i0.wp.com/hackerella.com/wp-content/uploads/2015/07/Minds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2"/>
          <a:stretch/>
        </p:blipFill>
        <p:spPr bwMode="auto">
          <a:xfrm>
            <a:off x="5529413" y="1882067"/>
            <a:ext cx="6314925" cy="39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8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4393" y="1628775"/>
            <a:ext cx="6827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is a ‘</a:t>
            </a:r>
            <a:r>
              <a:rPr lang="en-GB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Healthy Mind Platter’ </a:t>
            </a:r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 healthy mind </a:t>
            </a:r>
          </a:p>
        </p:txBody>
      </p:sp>
      <p:pic>
        <p:nvPicPr>
          <p:cNvPr id="1026" name="Picture 2" descr="http://www.dietplan.co.uk/media/images/resources/media/eat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9" y="3157537"/>
            <a:ext cx="4141661" cy="31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6426" y="1585912"/>
            <a:ext cx="5032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 like the </a:t>
            </a:r>
            <a:r>
              <a:rPr lang="en-GB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36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GB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Plate’ </a:t>
            </a:r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healthy eating 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568366" y="453182"/>
            <a:ext cx="6805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‘Healthy Mind Platter’ </a:t>
            </a:r>
            <a:endParaRPr lang="en-GB" sz="4400" dirty="0">
              <a:solidFill>
                <a:srgbClr val="FF3300"/>
              </a:solidFill>
            </a:endParaRPr>
          </a:p>
        </p:txBody>
      </p:sp>
      <p:pic>
        <p:nvPicPr>
          <p:cNvPr id="12" name="Picture 2" descr="http://www.mindplatter.com/images/HealthyMindPlatter_We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b="8080"/>
          <a:stretch/>
        </p:blipFill>
        <p:spPr bwMode="auto">
          <a:xfrm>
            <a:off x="6096000" y="3157537"/>
            <a:ext cx="5513760" cy="29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97" y="89357"/>
            <a:ext cx="2712360" cy="15081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F0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747</Words>
  <Application>Microsoft Office PowerPoint</Application>
  <PresentationFormat>Widescreen</PresentationFormat>
  <Paragraphs>100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our minds</vt:lpstr>
      <vt:lpstr>Looking after our mind will help you…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sidell</dc:creator>
  <cp:lastModifiedBy>Hannah Lee</cp:lastModifiedBy>
  <cp:revision>52</cp:revision>
  <dcterms:created xsi:type="dcterms:W3CDTF">2016-10-31T08:33:35Z</dcterms:created>
  <dcterms:modified xsi:type="dcterms:W3CDTF">2020-04-29T13:40:11Z</dcterms:modified>
</cp:coreProperties>
</file>