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1" r:id="rId2"/>
    <p:sldId id="258" r:id="rId3"/>
    <p:sldId id="26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7" r:id="rId15"/>
  </p:sldIdLst>
  <p:sldSz cx="9144000" cy="6858000" type="screen4x3"/>
  <p:notesSz cx="6858000" cy="9144000"/>
  <p:embeddedFontLst>
    <p:embeddedFont>
      <p:font typeface="Twinkl SemiBold" pitchFamily="2" charset="0"/>
      <p:bold r:id="rId18"/>
    </p:embeddedFont>
    <p:embeddedFont>
      <p:font typeface="Tuffy" panose="020B0603060100000000" pitchFamily="34" charset="0"/>
      <p:regular r:id="rId19"/>
      <p:bold r:id="rId20"/>
      <p:italic r:id="rId21"/>
      <p:boldItalic r:id="rId22"/>
    </p:embeddedFont>
    <p:embeddedFont>
      <p:font typeface="Sassoon Infant Rg" panose="02000503030000020003" charset="0"/>
      <p:regular r:id="rId23"/>
      <p:bold r:id="rId24"/>
    </p:embeddedFont>
    <p:embeddedFont>
      <p:font typeface="Twinkl" pitchFamily="2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0E0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6741EF-E352-456B-8945-46DDAF14EDCF}" type="datetimeFigureOut">
              <a:rPr lang="en-GB"/>
              <a:pPr>
                <a:defRPr/>
              </a:pPr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13E9DD-C77D-4CC9-BA88-15E0ECF4B4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F3CCA8-C0F6-484C-9CE2-F0DDED6E5155}" type="datetimeFigureOut">
              <a:rPr lang="en-GB"/>
              <a:pPr>
                <a:defRPr/>
              </a:pPr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BAD945-B3BB-4F06-AE94-4E9E0334E5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7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5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1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328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3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11).m4a" TargetMode="External"/><Relationship Id="rId1" Type="http://schemas.microsoft.com/office/2007/relationships/media" Target="file:///\\twinkl-nas01\resources\1e%20Topics\Language\French\T-T-6233-French-Colours-Powerpoint\%23New\New%20sounds\Enregistrement%20(11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12).m4a" TargetMode="External"/><Relationship Id="rId1" Type="http://schemas.microsoft.com/office/2007/relationships/media" Target="file:///\\twinkl-nas01\resources\1e%20Topics\Language\French\T-T-6233-French-Colours-Powerpoint\%23New\New%20sounds\Enregistrement%20(12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13).m4a" TargetMode="External"/><Relationship Id="rId1" Type="http://schemas.microsoft.com/office/2007/relationships/media" Target="file:///\\twinkl-nas01\resources\1e%20Topics\Language\French\T-T-6233-French-Colours-Powerpoint\%23New\New%20sounds\Enregistrement%20(13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14).m4a" TargetMode="External"/><Relationship Id="rId1" Type="http://schemas.microsoft.com/office/2007/relationships/media" Target="file:///\\twinkl-nas01\resources\1e%20Topics\Language\French\T-T-6233-French-Colours-Powerpoint\%23New\New%20sounds\Enregistrement%20(14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4).m4a" TargetMode="External"/><Relationship Id="rId1" Type="http://schemas.microsoft.com/office/2007/relationships/media" Target="file:///\\twinkl-nas01\resources\1e%20Topics\Language\French\T-T-6233-French-Colours-Powerpoint\%23New\New%20sounds\Enregistrement%20(4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5).m4a" TargetMode="External"/><Relationship Id="rId1" Type="http://schemas.microsoft.com/office/2007/relationships/media" Target="file:///\\twinkl-nas01\resources\1e%20Topics\Language\French\T-T-6233-French-Colours-Powerpoint\%23New\New%20sounds\Enregistrement%20(5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6).m4a" TargetMode="External"/><Relationship Id="rId1" Type="http://schemas.microsoft.com/office/2007/relationships/media" Target="file:///\\twinkl-nas01\resources\1e%20Topics\Language\French\T-T-6233-French-Colours-Powerpoint\%23New\New%20sounds\Enregistrement%20(6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7).m4a" TargetMode="External"/><Relationship Id="rId1" Type="http://schemas.microsoft.com/office/2007/relationships/media" Target="file:///\\twinkl-nas01\resources\1e%20Topics\Language\French\T-T-6233-French-Colours-Powerpoint\%23New\New%20sounds\Enregistrement%20(7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8).m4a" TargetMode="External"/><Relationship Id="rId1" Type="http://schemas.microsoft.com/office/2007/relationships/media" Target="file:///\\twinkl-nas01\resources\1e%20Topics\Language\French\T-T-6233-French-Colours-Powerpoint\%23New\New%20sounds\Enregistrement%20(8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9).m4a" TargetMode="External"/><Relationship Id="rId1" Type="http://schemas.microsoft.com/office/2007/relationships/media" Target="file:///\\twinkl-nas01\resources\1e%20Topics\Language\French\T-T-6233-French-Colours-Powerpoint\%23New\New%20sounds\Enregistrement%20(9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\\twinkl-nas01\resources\1e%20Topics\Language\French\T-T-6233-French-Colours-Powerpoint\%23New\New%20sounds\Enregistrement%20(10).m4a" TargetMode="External"/><Relationship Id="rId1" Type="http://schemas.microsoft.com/office/2007/relationships/media" Target="file:///\\twinkl-nas01\resources\1e%20Topics\Language\French\T-T-6233-French-Colours-Powerpoint\%23New\New%20sounds\Enregistrement%20(10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9263" y="546100"/>
            <a:ext cx="8220075" cy="993775"/>
          </a:xfrm>
        </p:spPr>
        <p:txBody>
          <a:bodyPr/>
          <a:lstStyle/>
          <a:p>
            <a:pPr algn="ctr"/>
            <a:r>
              <a:rPr lang="en-GB" altLang="en-US" sz="3200" b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  <a:endParaRPr lang="en-GB" altLang="en-US" sz="3200" b="0">
              <a:solidFill>
                <a:schemeClr val="tx1"/>
              </a:solidFill>
            </a:endParaRP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400" y="2568575"/>
            <a:ext cx="1717675" cy="1150938"/>
          </a:xfrm>
          <a:prstGeom prst="rect">
            <a:avLst/>
          </a:prstGeom>
          <a:solidFill>
            <a:srgbClr val="51B0E0"/>
          </a:solidFill>
          <a:ln w="9525">
            <a:solidFill>
              <a:srgbClr val="0076B0"/>
            </a:solidFill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400" y="3811588"/>
            <a:ext cx="1717675" cy="1857375"/>
          </a:xfrm>
          <a:prstGeom prst="rect">
            <a:avLst/>
          </a:prstGeom>
          <a:solidFill>
            <a:srgbClr val="51B0E0"/>
          </a:solidFill>
          <a:ln w="9525">
            <a:solidFill>
              <a:srgbClr val="0076B0"/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400" y="2560638"/>
            <a:ext cx="1703388" cy="2003425"/>
          </a:xfrm>
          <a:prstGeom prst="rect">
            <a:avLst/>
          </a:prstGeom>
          <a:solidFill>
            <a:srgbClr val="51B0E0"/>
          </a:solidFill>
          <a:ln w="9525">
            <a:solidFill>
              <a:srgbClr val="0076B0"/>
            </a:solidFill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387C4A-1609-47F3-AE61-DEA63095979D}"/>
              </a:ext>
            </a:extLst>
          </p:cNvPr>
          <p:cNvSpPr/>
          <p:nvPr/>
        </p:nvSpPr>
        <p:spPr>
          <a:xfrm>
            <a:off x="787400" y="1370013"/>
            <a:ext cx="1717675" cy="1116012"/>
          </a:xfrm>
          <a:prstGeom prst="rect">
            <a:avLst/>
          </a:prstGeom>
          <a:solidFill>
            <a:srgbClr val="51B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4A9F3-6BB1-4897-9F40-9E3B59111E03}"/>
              </a:ext>
            </a:extLst>
          </p:cNvPr>
          <p:cNvSpPr/>
          <p:nvPr/>
        </p:nvSpPr>
        <p:spPr>
          <a:xfrm>
            <a:off x="3438525" y="1370013"/>
            <a:ext cx="1719263" cy="1116012"/>
          </a:xfrm>
          <a:prstGeom prst="rect">
            <a:avLst/>
          </a:prstGeom>
          <a:solidFill>
            <a:srgbClr val="51B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9474D7-5451-4E9F-966D-B9EFD7F8B381}"/>
              </a:ext>
            </a:extLst>
          </p:cNvPr>
          <p:cNvCxnSpPr/>
          <p:nvPr/>
        </p:nvCxnSpPr>
        <p:spPr>
          <a:xfrm>
            <a:off x="5305425" y="1898650"/>
            <a:ext cx="6175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780B15-A84B-4C36-A2A3-76BF0F0D10A0}"/>
              </a:ext>
            </a:extLst>
          </p:cNvPr>
          <p:cNvCxnSpPr/>
          <p:nvPr/>
        </p:nvCxnSpPr>
        <p:spPr>
          <a:xfrm>
            <a:off x="2606675" y="1898650"/>
            <a:ext cx="6159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F9E6663-D02D-4A11-BBBC-7A2C1FD787D0}"/>
              </a:ext>
            </a:extLst>
          </p:cNvPr>
          <p:cNvSpPr/>
          <p:nvPr/>
        </p:nvSpPr>
        <p:spPr>
          <a:xfrm>
            <a:off x="6107113" y="1370013"/>
            <a:ext cx="2195512" cy="1379537"/>
          </a:xfrm>
          <a:prstGeom prst="rect">
            <a:avLst/>
          </a:prstGeom>
          <a:solidFill>
            <a:srgbClr val="51B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76A22D-C763-4813-958B-EE79F87EDA55}"/>
              </a:ext>
            </a:extLst>
          </p:cNvPr>
          <p:cNvCxnSpPr/>
          <p:nvPr/>
        </p:nvCxnSpPr>
        <p:spPr bwMode="auto">
          <a:xfrm>
            <a:off x="5730875" y="4046538"/>
            <a:ext cx="3286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28"/>
          <a:stretch>
            <a:fillRect/>
          </a:stretch>
        </p:blipFill>
        <p:spPr bwMode="auto">
          <a:xfrm>
            <a:off x="6137275" y="3889375"/>
            <a:ext cx="2165350" cy="1601788"/>
          </a:xfrm>
          <a:prstGeom prst="rect">
            <a:avLst/>
          </a:prstGeom>
          <a:solidFill>
            <a:srgbClr val="51B0E0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6137275" y="3157538"/>
            <a:ext cx="2165350" cy="647700"/>
            <a:chOff x="6164808" y="2589878"/>
            <a:chExt cx="2165459" cy="647296"/>
          </a:xfrm>
          <a:solidFill>
            <a:srgbClr val="51B0E0"/>
          </a:solidFill>
        </p:grpSpPr>
        <p:pic>
          <p:nvPicPr>
            <p:cNvPr id="15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grpFill/>
            <a:ln w="9525">
              <a:solidFill>
                <a:srgbClr val="0076B0"/>
              </a:solidFill>
              <a:miter lim="800000"/>
              <a:headEnd/>
              <a:tailEnd/>
            </a:ln>
            <a:extLst/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C3907C8-C526-42A6-AADE-479DFC479D46}"/>
                </a:ext>
              </a:extLst>
            </p:cNvPr>
            <p:cNvCxnSpPr/>
            <p:nvPr/>
          </p:nvCxnSpPr>
          <p:spPr>
            <a:xfrm flipH="1">
              <a:off x="7934960" y="2748529"/>
              <a:ext cx="79379" cy="287158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30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833688"/>
            <a:ext cx="2165350" cy="225425"/>
          </a:xfrm>
          <a:prstGeom prst="rect">
            <a:avLst/>
          </a:prstGeom>
          <a:solidFill>
            <a:srgbClr val="51B0E0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D654C79-0377-4358-B83C-2DC0B83A1640}"/>
              </a:ext>
            </a:extLst>
          </p:cNvPr>
          <p:cNvSpPr/>
          <p:nvPr/>
        </p:nvSpPr>
        <p:spPr>
          <a:xfrm>
            <a:off x="1495425" y="5737225"/>
            <a:ext cx="6126163" cy="295275"/>
          </a:xfrm>
          <a:prstGeom prst="rect">
            <a:avLst/>
          </a:prstGeom>
          <a:solidFill>
            <a:srgbClr val="51B0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  <p:sp>
        <p:nvSpPr>
          <p:cNvPr id="9232" name="Title 2"/>
          <p:cNvSpPr>
            <a:spLocks/>
          </p:cNvSpPr>
          <p:nvPr/>
        </p:nvSpPr>
        <p:spPr bwMode="auto">
          <a:xfrm>
            <a:off x="449263" y="5875338"/>
            <a:ext cx="8220075" cy="7159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  <a:latin typeface="Arial" panose="020B0604020202020204" pitchFamily="34" charset="0"/>
              </a:rPr>
              <a:t>You may wish to delete this slide before beginning the presentation</a:t>
            </a:r>
            <a:r>
              <a:rPr lang="en-GB" altLang="en-US" sz="10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rouge</a:t>
            </a:r>
          </a:p>
        </p:txBody>
      </p:sp>
      <p:pic>
        <p:nvPicPr>
          <p:cNvPr id="4" name="Enregistrement (1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7225" y="2119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vert</a:t>
            </a:r>
          </a:p>
        </p:txBody>
      </p:sp>
      <p:pic>
        <p:nvPicPr>
          <p:cNvPr id="4" name="Enregistrement (1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5550" y="2239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rose</a:t>
            </a:r>
          </a:p>
        </p:txBody>
      </p:sp>
      <p:pic>
        <p:nvPicPr>
          <p:cNvPr id="4" name="Enregistrement (1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0871" y="7727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jaune</a:t>
            </a:r>
          </a:p>
        </p:txBody>
      </p:sp>
      <p:pic>
        <p:nvPicPr>
          <p:cNvPr id="4" name="Enregistrement (1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4103" y="327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5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49847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blanc</a:t>
            </a:r>
          </a:p>
        </p:txBody>
      </p:sp>
      <p:pic>
        <p:nvPicPr>
          <p:cNvPr id="5" name="Enregistrement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38842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60400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marron</a:t>
            </a:r>
          </a:p>
        </p:txBody>
      </p:sp>
      <p:pic>
        <p:nvPicPr>
          <p:cNvPr id="2" name="Enregistrement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8390" y="4599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bg1"/>
                </a:solidFill>
                <a:latin typeface="Twinkl SemiBold" pitchFamily="2" charset="0"/>
              </a:rPr>
              <a:t>noir</a:t>
            </a:r>
          </a:p>
        </p:txBody>
      </p:sp>
      <p:pic>
        <p:nvPicPr>
          <p:cNvPr id="4" name="Enregistrement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1975" y="14208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orange</a:t>
            </a:r>
          </a:p>
        </p:txBody>
      </p:sp>
      <p:pic>
        <p:nvPicPr>
          <p:cNvPr id="4" name="Enregistrement (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5163" y="2127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gris</a:t>
            </a:r>
          </a:p>
        </p:txBody>
      </p:sp>
      <p:pic>
        <p:nvPicPr>
          <p:cNvPr id="4" name="Enregistrement (8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6725" y="1765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bleu</a:t>
            </a:r>
          </a:p>
        </p:txBody>
      </p:sp>
      <p:pic>
        <p:nvPicPr>
          <p:cNvPr id="4" name="Enregistrement (9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5163" y="1790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631825"/>
            <a:ext cx="7108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481138" y="2613025"/>
            <a:ext cx="66452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>
                <a:solidFill>
                  <a:schemeClr val="tx1"/>
                </a:solidFill>
                <a:latin typeface="Twinkl SemiBold" pitchFamily="2" charset="0"/>
              </a:rPr>
              <a:t>violet</a:t>
            </a:r>
          </a:p>
        </p:txBody>
      </p:sp>
      <p:pic>
        <p:nvPicPr>
          <p:cNvPr id="4" name="Enregistrement (1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7550" y="154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188</TotalTime>
  <Words>84</Words>
  <Application>Microsoft Office PowerPoint</Application>
  <PresentationFormat>On-screen Show (4:3)</PresentationFormat>
  <Paragraphs>17</Paragraphs>
  <Slides>14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Twinkl SemiBold</vt:lpstr>
      <vt:lpstr>Tuffy</vt:lpstr>
      <vt:lpstr>Sassoon Infant Rg</vt:lpstr>
      <vt:lpstr>Twinkl</vt:lpstr>
      <vt:lpstr>Calibri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Grace Whinfrey</cp:lastModifiedBy>
  <cp:revision>25</cp:revision>
  <dcterms:created xsi:type="dcterms:W3CDTF">2017-12-14T08:40:36Z</dcterms:created>
  <dcterms:modified xsi:type="dcterms:W3CDTF">2019-11-25T11:18:02Z</dcterms:modified>
</cp:coreProperties>
</file>