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007533" y="0"/>
            <a:ext cx="7934348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8941881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11808" y="3428998"/>
            <a:ext cx="5518066" cy="2268559"/>
          </a:xfrm>
        </p:spPr>
        <p:txBody>
          <a:bodyPr anchor="t">
            <a:normAutofit/>
          </a:bodyPr>
          <a:lstStyle>
            <a:lvl1pPr algn="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772274" y="2268786"/>
            <a:ext cx="5357600" cy="1160213"/>
          </a:xfrm>
        </p:spPr>
        <p:txBody>
          <a:bodyPr tIns="0" anchor="b">
            <a:normAutofit/>
          </a:bodyPr>
          <a:lstStyle>
            <a:lvl1pPr marL="0" indent="0" algn="r">
              <a:buNone/>
              <a:defRPr sz="1800" b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B3A824-1A51-4B26-AD58-A6D8E14F6C04}" type="datetimeFigureOut">
              <a:rPr lang="en-US" dirty="0"/>
              <a:t>9/9/2019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rIns="45720"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2191282" y="3262852"/>
            <a:ext cx="4156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24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TextBox 8"/>
          <p:cNvSpPr txBox="1"/>
          <p:nvPr/>
        </p:nvSpPr>
        <p:spPr>
          <a:xfrm>
            <a:off x="2194236" y="641225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11808" y="808056"/>
            <a:ext cx="7954091" cy="107722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57E33E-8B18-4087-B112-809917729534}" type="datetimeFigureOut">
              <a:rPr lang="en-US" dirty="0"/>
              <a:t>9/9/2019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" name="Rectangle 15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TextBox 8"/>
          <p:cNvSpPr txBox="1"/>
          <p:nvPr/>
        </p:nvSpPr>
        <p:spPr>
          <a:xfrm rot="5400000">
            <a:off x="10337141" y="416061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39380" y="805818"/>
            <a:ext cx="1326519" cy="5244126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608751" y="970410"/>
            <a:ext cx="6466903" cy="507953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FFE419-2371-464F-8239-3959401C3561}" type="datetimeFigureOut">
              <a:rPr lang="en-US" dirty="0"/>
              <a:t>9/9/2019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8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D162C4-EDD9-4389-A98B-B87ECEA2A816}" type="datetimeFigureOut">
              <a:rPr lang="en-US" dirty="0"/>
              <a:t>9/9/2019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2194943" y="641225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5" name="Rectangle 24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TextBox 10"/>
          <p:cNvSpPr txBox="1"/>
          <p:nvPr/>
        </p:nvSpPr>
        <p:spPr>
          <a:xfrm>
            <a:off x="2191843" y="2962586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09873" y="3147254"/>
            <a:ext cx="7956560" cy="1424746"/>
          </a:xfrm>
        </p:spPr>
        <p:txBody>
          <a:bodyPr anchor="t">
            <a:normAutofit/>
          </a:bodyPr>
          <a:lstStyle>
            <a:lvl1pPr algn="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773968" y="2268786"/>
            <a:ext cx="7791931" cy="878468"/>
          </a:xfrm>
        </p:spPr>
        <p:txBody>
          <a:bodyPr tIns="0" anchor="b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5059C3-6A89-4494-99FF-5A4D6FFD50EB}" type="datetimeFigureOut">
              <a:rPr lang="en-US" dirty="0"/>
              <a:t>9/9/2019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7" name="Rectangle 26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09873" y="805817"/>
            <a:ext cx="7950984" cy="108170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605374" y="2052116"/>
            <a:ext cx="3891960" cy="399782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66636" y="2052114"/>
            <a:ext cx="3894222" cy="399782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54B2F-12DE-47F5-8894-472B206D2E1E}" type="datetimeFigureOut">
              <a:rPr lang="en-US" dirty="0"/>
              <a:t>9/9/2019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2196172" y="641223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1" name="Rectangle 20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TextBox 11"/>
          <p:cNvSpPr txBox="1"/>
          <p:nvPr/>
        </p:nvSpPr>
        <p:spPr>
          <a:xfrm>
            <a:off x="2193650" y="636424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09873" y="805818"/>
            <a:ext cx="7956560" cy="107834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09285" y="2052115"/>
            <a:ext cx="3896467" cy="713818"/>
          </a:xfrm>
        </p:spPr>
        <p:txBody>
          <a:bodyPr anchor="b">
            <a:noAutofit/>
          </a:bodyPr>
          <a:lstStyle>
            <a:lvl1pPr marL="0" indent="0" algn="l">
              <a:lnSpc>
                <a:spcPct val="100000"/>
              </a:lnSpc>
              <a:buNone/>
              <a:defRPr sz="2200" b="0" cap="none" baseline="0">
                <a:solidFill>
                  <a:schemeClr val="accent6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609285" y="2851331"/>
            <a:ext cx="3893623" cy="307143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66634" y="2052115"/>
            <a:ext cx="3899798" cy="713818"/>
          </a:xfrm>
        </p:spPr>
        <p:txBody>
          <a:bodyPr anchor="b">
            <a:noAutofit/>
          </a:bodyPr>
          <a:lstStyle>
            <a:lvl1pPr marL="0" indent="0" algn="l">
              <a:lnSpc>
                <a:spcPct val="100000"/>
              </a:lnSpc>
              <a:buNone/>
              <a:defRPr sz="2200" b="0" cap="none" baseline="0">
                <a:solidFill>
                  <a:schemeClr val="accent6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66635" y="2851331"/>
            <a:ext cx="3899798" cy="307143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30E46F-7819-4ACF-B48B-48222C2ACC88}" type="datetimeFigureOut">
              <a:rPr lang="en-US" dirty="0"/>
              <a:t>9/9/2019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" name="Rectangle 13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F3416-4057-4DAA-829D-4CA07428D088}" type="datetimeFigureOut">
              <a:rPr lang="en-US" dirty="0"/>
              <a:t>9/9/2019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2196172" y="641226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D9284-D300-4297-87F7-E791DCC15DB1}" type="datetimeFigureOut">
              <a:rPr lang="en-US" dirty="0"/>
              <a:t>9/9/2019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6" name="Rectangle 25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TextBox 9"/>
          <p:cNvSpPr txBox="1"/>
          <p:nvPr/>
        </p:nvSpPr>
        <p:spPr>
          <a:xfrm>
            <a:off x="1554154" y="1127550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0323" y="1282451"/>
            <a:ext cx="2664361" cy="1903241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20154" y="805818"/>
            <a:ext cx="5446278" cy="5244126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70322" y="3186154"/>
            <a:ext cx="2664361" cy="2386397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D525BB-DA17-4BA0-B3C8-3AC3ABC827E6}" type="datetimeFigureOut">
              <a:rPr lang="en-US" dirty="0"/>
              <a:t>9/9/2019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0" name="Rectangle 19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47062" y="3229"/>
            <a:ext cx="4629734" cy="6858000"/>
          </a:xfrm>
          <a:solidFill>
            <a:schemeClr val="tx1">
              <a:alpha val="10000"/>
            </a:schemeClr>
          </a:solidFill>
          <a:ln w="9525" cap="sq">
            <a:noFill/>
            <a:miter lim="800000"/>
          </a:ln>
          <a:effectLst/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1554686" y="1127550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1241" y="1282452"/>
            <a:ext cx="3970986" cy="1900473"/>
          </a:xfrm>
        </p:spPr>
        <p:txBody>
          <a:bodyPr anchor="b">
            <a:normAutofit/>
          </a:bodyPr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70322" y="3182928"/>
            <a:ext cx="3971874" cy="2386394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6C4C9A-3960-41CF-A4E9-2A8FB932454B}" type="datetimeFigureOut">
              <a:rPr lang="en-US" dirty="0"/>
              <a:t>9/9/2019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1794" y="2105202"/>
            <a:ext cx="9360205" cy="4752798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9867" cy="685800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0" y="0"/>
            <a:ext cx="964174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611808" y="808056"/>
            <a:ext cx="7958331" cy="107722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773599" y="2052116"/>
            <a:ext cx="7796540" cy="39978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-810065" y="5270604"/>
            <a:ext cx="2662729" cy="182880"/>
          </a:xfrm>
          <a:prstGeom prst="rect">
            <a:avLst/>
          </a:prstGeom>
        </p:spPr>
        <p:txBody>
          <a:bodyPr vert="horz" lIns="91440" tIns="18288" rIns="91440" bIns="45720" rtlCol="0" anchor="t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3CBC1C18-307B-4F68-A007-B5B542270E8D}" type="datetimeFigureOut">
              <a:rPr lang="en-US" dirty="0"/>
              <a:t>9/9/2019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-2237130" y="3661144"/>
            <a:ext cx="5885352" cy="179176"/>
          </a:xfrm>
          <a:prstGeom prst="rect">
            <a:avLst/>
          </a:prstGeom>
        </p:spPr>
        <p:txBody>
          <a:bodyPr vert="horz" lIns="91440" tIns="45720" rIns="91440" bIns="18288" rtlCol="0" anchor="b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58407" y="164592"/>
            <a:ext cx="636727" cy="322851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57" name="Rectangle 56"/>
          <p:cNvSpPr/>
          <p:nvPr/>
        </p:nvSpPr>
        <p:spPr>
          <a:xfrm>
            <a:off x="962042" y="0"/>
            <a:ext cx="45719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3400" b="0" i="0" kern="1200" cap="none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344488" indent="-344488" algn="l" defTabSz="914400" rtl="0" eaLnBrk="1" latinLnBrk="0" hangingPunct="1">
        <a:lnSpc>
          <a:spcPct val="120000"/>
        </a:lnSpc>
        <a:spcBef>
          <a:spcPts val="10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95338" indent="-33813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800" kern="120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58888" indent="-34448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709738" indent="-33813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400" kern="120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173288" indent="-34448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642616" indent="-33832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3108960" indent="-33832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575304" indent="-33832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4041648" indent="-33832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2194" y="167425"/>
            <a:ext cx="7514183" cy="655534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7F7DC765-017B-49CA-8177-40BAADE4E48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611808" y="721218"/>
            <a:ext cx="5518066" cy="4976340"/>
          </a:xfrm>
        </p:spPr>
        <p:txBody>
          <a:bodyPr/>
          <a:lstStyle/>
          <a:p>
            <a:r>
              <a:rPr lang="en-GB" dirty="0">
                <a:solidFill>
                  <a:srgbClr val="FF0000"/>
                </a:solidFill>
              </a:rPr>
              <a:t>Welcome to Beech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FEADBB77-B27D-4547-9D54-BB7A11E7E27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772274" y="4404575"/>
            <a:ext cx="5357600" cy="1184856"/>
          </a:xfrm>
        </p:spPr>
        <p:txBody>
          <a:bodyPr>
            <a:normAutofit/>
          </a:bodyPr>
          <a:lstStyle/>
          <a:p>
            <a:r>
              <a:rPr lang="en-GB" sz="2400" dirty="0">
                <a:solidFill>
                  <a:srgbClr val="FF0000"/>
                </a:solidFill>
              </a:rPr>
              <a:t>Mrs Starmer-Smith, Mrs Thorn and Mrs Reynolds</a:t>
            </a:r>
          </a:p>
        </p:txBody>
      </p:sp>
    </p:spTree>
    <p:extLst>
      <p:ext uri="{BB962C8B-B14F-4D97-AF65-F5344CB8AC3E}">
        <p14:creationId xmlns:p14="http://schemas.microsoft.com/office/powerpoint/2010/main" val="8712242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14F6F81-2530-4039-BAD9-55B5727A46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70323" y="1282452"/>
            <a:ext cx="2664361" cy="822574"/>
          </a:xfrm>
        </p:spPr>
        <p:txBody>
          <a:bodyPr>
            <a:normAutofit fontScale="90000"/>
          </a:bodyPr>
          <a:lstStyle/>
          <a:p>
            <a:r>
              <a:rPr lang="en-GB" dirty="0"/>
              <a:t/>
            </a:r>
            <a:br>
              <a:rPr lang="en-GB" dirty="0"/>
            </a:br>
            <a:r>
              <a:rPr lang="en-GB" dirty="0"/>
              <a:t/>
            </a:r>
            <a:br>
              <a:rPr lang="en-GB" dirty="0"/>
            </a:br>
            <a:r>
              <a:rPr lang="en-GB" dirty="0"/>
              <a:t/>
            </a:r>
            <a:br>
              <a:rPr lang="en-GB" dirty="0"/>
            </a:br>
            <a:r>
              <a:rPr lang="en-GB" dirty="0"/>
              <a:t/>
            </a:r>
            <a:br>
              <a:rPr lang="en-GB" dirty="0"/>
            </a:br>
            <a:r>
              <a:rPr lang="en-GB" sz="3100" dirty="0">
                <a:solidFill>
                  <a:srgbClr val="FFFF00"/>
                </a:solidFill>
              </a:rPr>
              <a:t>English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0D261205-D1D3-44DB-9186-C9A114F9F87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Reading each day is the most important thing children can do to support their learning.</a:t>
            </a:r>
          </a:p>
          <a:p>
            <a:r>
              <a:rPr lang="en-GB" dirty="0"/>
              <a:t>A Homework book will be sent home and checked weekly. Children get entered into a raffle to win a prize when they’ve read at home.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E0B98DBD-4633-4B34-BC46-6BC73FD41DA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970322" y="2038350"/>
            <a:ext cx="2664361" cy="3534201"/>
          </a:xfrm>
        </p:spPr>
        <p:txBody>
          <a:bodyPr/>
          <a:lstStyle/>
          <a:p>
            <a:r>
              <a:rPr lang="en-GB" dirty="0"/>
              <a:t>Spelling, Punctuation and Grammar.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FDD6C3C3-8C91-4884-A9A4-BEE9C121982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27930" y="3280449"/>
            <a:ext cx="3482912" cy="3320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96066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>
            <a:extLst>
              <a:ext uri="{FF2B5EF4-FFF2-40B4-BE49-F238E27FC236}">
                <a16:creationId xmlns:a16="http://schemas.microsoft.com/office/drawing/2014/main" xmlns="" id="{F64C6F4E-AC98-4051-9BA3-408FBD1CDE42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l="32214" r="32214"/>
          <a:stretch>
            <a:fillRect/>
          </a:stretch>
        </p:blipFill>
        <p:spPr>
          <a:xfrm>
            <a:off x="6570846" y="90134"/>
            <a:ext cx="4678179" cy="6544382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xmlns="" id="{1E4E75F1-CF2D-49D3-B8B7-63D849E282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71241" y="1282453"/>
            <a:ext cx="3970986" cy="565398"/>
          </a:xfrm>
        </p:spPr>
        <p:txBody>
          <a:bodyPr/>
          <a:lstStyle/>
          <a:p>
            <a:r>
              <a:rPr lang="en-GB" dirty="0">
                <a:solidFill>
                  <a:srgbClr val="FFFF00"/>
                </a:solidFill>
              </a:rPr>
              <a:t>Maths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11907879-8E88-4B3E-B793-008ADC8E538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970322" y="2162175"/>
            <a:ext cx="3971874" cy="3407147"/>
          </a:xfrm>
        </p:spPr>
        <p:txBody>
          <a:bodyPr>
            <a:normAutofit lnSpcReduction="10000"/>
          </a:bodyPr>
          <a:lstStyle/>
          <a:p>
            <a:r>
              <a:rPr lang="en-GB" dirty="0"/>
              <a:t>Year 4 maths will cover topics such as: Addition, Subtraction, Multiplication and Division.</a:t>
            </a:r>
          </a:p>
          <a:p>
            <a:r>
              <a:rPr lang="en-GB" dirty="0"/>
              <a:t>We work with 3 and 4 digits.</a:t>
            </a:r>
          </a:p>
          <a:p>
            <a:r>
              <a:rPr lang="en-GB" dirty="0"/>
              <a:t>Fractions and Decimals.</a:t>
            </a:r>
          </a:p>
          <a:p>
            <a:r>
              <a:rPr lang="en-GB" dirty="0"/>
              <a:t>Shape and space.</a:t>
            </a:r>
          </a:p>
          <a:p>
            <a:r>
              <a:rPr lang="en-GB" dirty="0"/>
              <a:t>Time and Money.</a:t>
            </a:r>
          </a:p>
        </p:txBody>
      </p:sp>
    </p:spTree>
    <p:extLst>
      <p:ext uri="{BB962C8B-B14F-4D97-AF65-F5344CB8AC3E}">
        <p14:creationId xmlns:p14="http://schemas.microsoft.com/office/powerpoint/2010/main" val="8675669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4B20C58-A302-422F-89B8-8681007CB9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70323" y="885826"/>
            <a:ext cx="2664361" cy="552450"/>
          </a:xfrm>
        </p:spPr>
        <p:txBody>
          <a:bodyPr>
            <a:normAutofit/>
          </a:bodyPr>
          <a:lstStyle/>
          <a:p>
            <a:r>
              <a:rPr lang="en-GB" sz="2800" dirty="0">
                <a:solidFill>
                  <a:srgbClr val="FFFF00"/>
                </a:solidFill>
              </a:rPr>
              <a:t>Topic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D0F13AC6-10A1-46FB-A1A4-AF45E9FA220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970322" y="1562100"/>
            <a:ext cx="2664361" cy="4010451"/>
          </a:xfrm>
        </p:spPr>
        <p:txBody>
          <a:bodyPr>
            <a:normAutofit lnSpcReduction="10000"/>
          </a:bodyPr>
          <a:lstStyle/>
          <a:p>
            <a:r>
              <a:rPr lang="en-GB" dirty="0"/>
              <a:t>We will cover geography tasks- map reading and making, exploring our local area. We will discover how to plot various landmarks and countries.</a:t>
            </a:r>
          </a:p>
          <a:p>
            <a:r>
              <a:rPr lang="en-GB" dirty="0"/>
              <a:t>Volcanoes will be studied. </a:t>
            </a:r>
          </a:p>
          <a:p>
            <a:r>
              <a:rPr lang="en-GB" dirty="0"/>
              <a:t>We will find out about The Normans and the Ancient Egyptians.</a:t>
            </a:r>
          </a:p>
          <a:p>
            <a:r>
              <a:rPr lang="en-GB" dirty="0"/>
              <a:t>School trips will connect to the topics.</a:t>
            </a:r>
          </a:p>
        </p:txBody>
      </p:sp>
      <p:pic>
        <p:nvPicPr>
          <p:cNvPr id="1026" name="Picture 2" descr="Image result for egyptians">
            <a:extLst>
              <a:ext uri="{FF2B5EF4-FFF2-40B4-BE49-F238E27FC236}">
                <a16:creationId xmlns:a16="http://schemas.microsoft.com/office/drawing/2014/main" xmlns="" id="{01B4ADC1-C113-45CB-8915-AF8F0B915785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4456" y="4552949"/>
            <a:ext cx="3277394" cy="2124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6E660D8F-1869-4993-9A75-BFC06E2EC5B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34683" y="5185408"/>
            <a:ext cx="2664361" cy="149204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2C418C3C-FEE9-42E8-9728-78D8F60E6BB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66863" y="2369221"/>
            <a:ext cx="3967906" cy="200906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BDCD027B-407B-430D-8AD4-FE3BB673E87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38728" y="290513"/>
            <a:ext cx="2619375" cy="1743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64192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7D1767B-B8CC-4566-A7CB-065AD1F17A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70323" y="1282452"/>
            <a:ext cx="2664361" cy="403474"/>
          </a:xfrm>
        </p:spPr>
        <p:txBody>
          <a:bodyPr>
            <a:noAutofit/>
          </a:bodyPr>
          <a:lstStyle/>
          <a:p>
            <a:r>
              <a:rPr lang="en-GB" dirty="0">
                <a:solidFill>
                  <a:srgbClr val="FFFF00"/>
                </a:solidFill>
              </a:rPr>
              <a:t>Science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xmlns="" id="{15F69F02-DD38-4B07-B786-A4B2D8601AD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983547" y="255423"/>
            <a:ext cx="2181225" cy="2095500"/>
          </a:xfrm>
          <a:prstGeom prst="rect">
            <a:avLst/>
          </a:prstGeo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F4374F2A-C5DD-4AD0-9133-5943C8F48E6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970322" y="1971676"/>
            <a:ext cx="2664361" cy="3600876"/>
          </a:xfrm>
        </p:spPr>
        <p:txBody>
          <a:bodyPr/>
          <a:lstStyle/>
          <a:p>
            <a:r>
              <a:rPr lang="en-GB" dirty="0"/>
              <a:t>We study Animals and their habitat</a:t>
            </a:r>
          </a:p>
          <a:p>
            <a:r>
              <a:rPr lang="en-GB" dirty="0"/>
              <a:t>The digestive system</a:t>
            </a:r>
          </a:p>
          <a:p>
            <a:r>
              <a:rPr lang="en-GB" dirty="0"/>
              <a:t>Sound</a:t>
            </a:r>
          </a:p>
          <a:p>
            <a:r>
              <a:rPr lang="en-GB" dirty="0"/>
              <a:t>Electricity</a:t>
            </a:r>
          </a:p>
          <a:p>
            <a:r>
              <a:rPr lang="en-GB" dirty="0"/>
              <a:t>And other topics.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E647725A-9B21-4D1E-88F4-757D0E4EFE0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85136" y="628649"/>
            <a:ext cx="3003153" cy="283414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63EC5C24-0E11-43A9-837A-126B2B624E3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35822" y="3429000"/>
            <a:ext cx="3003153" cy="212582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3DAD5068-5492-489F-948F-F0783AAFDED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10450" y="4045167"/>
            <a:ext cx="3842569" cy="27205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02416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4450CB4-431B-4C70-9899-D66A0352D7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70323" y="1282452"/>
            <a:ext cx="2664361" cy="593974"/>
          </a:xfrm>
        </p:spPr>
        <p:txBody>
          <a:bodyPr/>
          <a:lstStyle/>
          <a:p>
            <a:r>
              <a:rPr lang="en-GB" dirty="0">
                <a:solidFill>
                  <a:srgbClr val="FFFF00"/>
                </a:solidFill>
              </a:rPr>
              <a:t>Housekeeping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xmlns="" id="{62323320-85ED-46F6-AA8D-3BAA5A1AF0F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602947" y="3504405"/>
            <a:ext cx="4314825" cy="3093648"/>
          </a:xfrm>
          <a:prstGeom prst="rect">
            <a:avLst/>
          </a:prstGeo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DE4B725C-E84A-46F1-BDC0-D4B4F9E0A77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970322" y="2114550"/>
            <a:ext cx="2664361" cy="3458001"/>
          </a:xfrm>
        </p:spPr>
        <p:txBody>
          <a:bodyPr>
            <a:normAutofit lnSpcReduction="10000"/>
          </a:bodyPr>
          <a:lstStyle/>
          <a:p>
            <a:r>
              <a:rPr lang="en-GB" dirty="0"/>
              <a:t>PE- Will happen every Thursday so please make sure to have kits in school.</a:t>
            </a:r>
          </a:p>
          <a:p>
            <a:r>
              <a:rPr lang="en-GB" dirty="0"/>
              <a:t>Swimming lessons will start after Easter in Rye swimming pool. </a:t>
            </a:r>
          </a:p>
          <a:p>
            <a:r>
              <a:rPr lang="en-GB" dirty="0"/>
              <a:t>Homework- Will be on the website.</a:t>
            </a:r>
          </a:p>
          <a:p>
            <a:r>
              <a:rPr lang="en-GB" dirty="0"/>
              <a:t>Spellings will be given each week.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568551A2-A197-4113-9024-BF155AE3877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02947" y="240259"/>
            <a:ext cx="4314825" cy="2988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316338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adison">
  <a:themeElements>
    <a:clrScheme name="Madison">
      <a:dk1>
        <a:sysClr val="windowText" lastClr="000000"/>
      </a:dk1>
      <a:lt1>
        <a:sysClr val="window" lastClr="FFFFFF"/>
      </a:lt1>
      <a:dk2>
        <a:srgbClr val="1F2D29"/>
      </a:dk2>
      <a:lt2>
        <a:srgbClr val="C5FAEB"/>
      </a:lt2>
      <a:accent1>
        <a:srgbClr val="A1D68B"/>
      </a:accent1>
      <a:accent2>
        <a:srgbClr val="5EC795"/>
      </a:accent2>
      <a:accent3>
        <a:srgbClr val="4DADCF"/>
      </a:accent3>
      <a:accent4>
        <a:srgbClr val="CDB756"/>
      </a:accent4>
      <a:accent5>
        <a:srgbClr val="E29C36"/>
      </a:accent5>
      <a:accent6>
        <a:srgbClr val="8EC0C1"/>
      </a:accent6>
      <a:hlink>
        <a:srgbClr val="6D9D9B"/>
      </a:hlink>
      <a:folHlink>
        <a:srgbClr val="6D8583"/>
      </a:folHlink>
    </a:clrScheme>
    <a:fontScheme name="Madison">
      <a:majorFont>
        <a:latin typeface="Arial" panose="020B0604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adison">
      <a:fillStyleLst>
        <a:solidFill>
          <a:schemeClr val="phClr"/>
        </a:solidFill>
        <a:gradFill rotWithShape="1">
          <a:gsLst>
            <a:gs pos="0">
              <a:schemeClr val="phClr">
                <a:tint val="48000"/>
                <a:alpha val="88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4000"/>
                <a:satMod val="130000"/>
                <a:lumMod val="92000"/>
              </a:schemeClr>
            </a:gs>
            <a:gs pos="100000">
              <a:schemeClr val="phClr">
                <a:shade val="76000"/>
                <a:satMod val="130000"/>
                <a:lumMod val="88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blipFill rotWithShape="1">
          <a:blip xmlns:r="http://schemas.openxmlformats.org/officeDocument/2006/relationships" r:embed="rId1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dison" id="{025CB5FB-2DD3-45EE-B6F0-CC461540EB19}" vid="{6AC10936-2DFC-4054-9ADF-B5E2C5F8619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TM16401375[[fn=Madison]]</Template>
  <TotalTime>346</TotalTime>
  <Words>207</Words>
  <Application>Microsoft Office PowerPoint</Application>
  <PresentationFormat>Widescreen</PresentationFormat>
  <Paragraphs>28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Arial</vt:lpstr>
      <vt:lpstr>MS Shell Dlg 2</vt:lpstr>
      <vt:lpstr>Wingdings</vt:lpstr>
      <vt:lpstr>Wingdings 3</vt:lpstr>
      <vt:lpstr>Madison</vt:lpstr>
      <vt:lpstr>Welcome to Beech</vt:lpstr>
      <vt:lpstr>    English</vt:lpstr>
      <vt:lpstr>Maths</vt:lpstr>
      <vt:lpstr>Topic</vt:lpstr>
      <vt:lpstr>Science</vt:lpstr>
      <vt:lpstr>Housekeeping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Welcome to Beech</dc:title>
  <dc:creator>Antoinette Starmer-Smith</dc:creator>
  <cp:lastModifiedBy>Mrs Starmer-Smith</cp:lastModifiedBy>
  <cp:revision>18</cp:revision>
  <dcterms:created xsi:type="dcterms:W3CDTF">2019-09-08T20:03:18Z</dcterms:created>
  <dcterms:modified xsi:type="dcterms:W3CDTF">2019-09-09T11:41:27Z</dcterms:modified>
</cp:coreProperties>
</file>