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0EDE-68A6-40DF-9AB4-6126AE15E34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004F-7928-46F7-8CC2-8E4AB09DD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58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0EDE-68A6-40DF-9AB4-6126AE15E34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004F-7928-46F7-8CC2-8E4AB09DD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76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0EDE-68A6-40DF-9AB4-6126AE15E34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004F-7928-46F7-8CC2-8E4AB09DD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948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0EDE-68A6-40DF-9AB4-6126AE15E34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004F-7928-46F7-8CC2-8E4AB09DD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78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0EDE-68A6-40DF-9AB4-6126AE15E34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004F-7928-46F7-8CC2-8E4AB09DD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88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0EDE-68A6-40DF-9AB4-6126AE15E34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004F-7928-46F7-8CC2-8E4AB09DD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81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0EDE-68A6-40DF-9AB4-6126AE15E34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004F-7928-46F7-8CC2-8E4AB09DD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01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0EDE-68A6-40DF-9AB4-6126AE15E34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004F-7928-46F7-8CC2-8E4AB09DD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675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0EDE-68A6-40DF-9AB4-6126AE15E34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004F-7928-46F7-8CC2-8E4AB09DD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47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0EDE-68A6-40DF-9AB4-6126AE15E34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004F-7928-46F7-8CC2-8E4AB09DD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95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0EDE-68A6-40DF-9AB4-6126AE15E34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004F-7928-46F7-8CC2-8E4AB09DD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3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0EDE-68A6-40DF-9AB4-6126AE15E34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5004F-7928-46F7-8CC2-8E4AB09DD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51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each.classdojo.com/#/launchpad" TargetMode="External"/><Relationship Id="rId2" Type="http://schemas.openxmlformats.org/officeDocument/2006/relationships/hyperlink" Target="https://www.st-nicholas-newromney.kent.sch.uk/the-curriculu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000" dirty="0" smtClean="0"/>
              <a:t>Welcome to Year 1</a:t>
            </a:r>
            <a:endParaRPr lang="en-GB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Miss Reynolds and Mr Warne – Otters</a:t>
            </a:r>
          </a:p>
          <a:p>
            <a:r>
              <a:rPr lang="en-GB" sz="3600" dirty="0" smtClean="0"/>
              <a:t>Miss Wilson and Miss Cox - Badgers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4072" y="194440"/>
            <a:ext cx="2127855" cy="21217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71" y="355188"/>
            <a:ext cx="300990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408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u="sng" dirty="0" smtClean="0"/>
              <a:t>Topics this year</a:t>
            </a:r>
            <a:endParaRPr lang="en-GB" sz="6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Term 1 – Toys</a:t>
            </a:r>
          </a:p>
          <a:p>
            <a:r>
              <a:rPr lang="en-GB" sz="4000" dirty="0" smtClean="0"/>
              <a:t>Term 2 – Jobs</a:t>
            </a:r>
          </a:p>
          <a:p>
            <a:r>
              <a:rPr lang="en-GB" sz="4000" dirty="0" smtClean="0"/>
              <a:t>Term 3 – Space</a:t>
            </a:r>
          </a:p>
          <a:p>
            <a:r>
              <a:rPr lang="en-GB" sz="4000" dirty="0" smtClean="0"/>
              <a:t>Term 4 – Dinosaurs</a:t>
            </a:r>
          </a:p>
          <a:p>
            <a:r>
              <a:rPr lang="en-GB" sz="4000" dirty="0" smtClean="0"/>
              <a:t>Term 5 – Buildings</a:t>
            </a:r>
          </a:p>
          <a:p>
            <a:r>
              <a:rPr lang="en-GB" sz="4000" dirty="0" smtClean="0"/>
              <a:t>Term 6 – Olympics with links to Food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198066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u="sng" dirty="0" smtClean="0"/>
              <a:t>Communication</a:t>
            </a:r>
            <a:endParaRPr lang="en-GB" sz="6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Parent Mail</a:t>
            </a:r>
          </a:p>
          <a:p>
            <a:r>
              <a:rPr lang="en-GB" sz="4000" dirty="0" smtClean="0"/>
              <a:t>Purple contact books</a:t>
            </a:r>
          </a:p>
          <a:p>
            <a:r>
              <a:rPr lang="en-GB" sz="4000" dirty="0" smtClean="0">
                <a:hlinkClick r:id="rId2"/>
              </a:rPr>
              <a:t>https://www.st-nicholas-newromney.kent.sch.uk/the-curriculum/</a:t>
            </a:r>
            <a:endParaRPr lang="en-GB" sz="4000" dirty="0" smtClean="0"/>
          </a:p>
          <a:p>
            <a:endParaRPr lang="en-GB" sz="4000" dirty="0"/>
          </a:p>
          <a:p>
            <a:r>
              <a:rPr lang="en-GB" sz="4000" dirty="0" smtClean="0">
                <a:hlinkClick r:id="rId3"/>
              </a:rPr>
              <a:t>https://teach.classdojo.com/#/launchpad</a:t>
            </a:r>
            <a:endParaRPr lang="en-GB" sz="4000" dirty="0" smtClean="0"/>
          </a:p>
          <a:p>
            <a:endParaRPr lang="en-GB" sz="4000" dirty="0" smtClean="0"/>
          </a:p>
          <a:p>
            <a:endParaRPr lang="en-GB" sz="4000" dirty="0" smtClean="0"/>
          </a:p>
        </p:txBody>
      </p:sp>
    </p:spTree>
    <p:extLst>
      <p:ext uri="{BB962C8B-B14F-4D97-AF65-F5344CB8AC3E}">
        <p14:creationId xmlns:p14="http://schemas.microsoft.com/office/powerpoint/2010/main" val="3292027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u="sng" dirty="0" smtClean="0"/>
              <a:t>PE </a:t>
            </a:r>
            <a:endParaRPr lang="en-GB" sz="6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9859"/>
            <a:ext cx="10515600" cy="4351338"/>
          </a:xfrm>
        </p:spPr>
        <p:txBody>
          <a:bodyPr>
            <a:normAutofit/>
          </a:bodyPr>
          <a:lstStyle/>
          <a:p>
            <a:endParaRPr lang="en-GB" sz="4000" dirty="0" smtClean="0"/>
          </a:p>
          <a:p>
            <a:endParaRPr lang="en-GB" sz="4000" dirty="0"/>
          </a:p>
          <a:p>
            <a:r>
              <a:rPr lang="en-GB" sz="4000" dirty="0" smtClean="0"/>
              <a:t>Takes place on Wednesday</a:t>
            </a:r>
          </a:p>
          <a:p>
            <a:r>
              <a:rPr lang="en-GB" sz="4000" dirty="0" smtClean="0"/>
              <a:t>PE kit named and in a named bag</a:t>
            </a:r>
          </a:p>
          <a:p>
            <a:r>
              <a:rPr lang="en-GB" sz="4000" dirty="0" smtClean="0"/>
              <a:t>Earrings to be removed either by parent or child themselves.</a:t>
            </a:r>
          </a:p>
          <a:p>
            <a:endParaRPr lang="en-GB" sz="4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388" y="526370"/>
            <a:ext cx="2838450" cy="2381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5746" y="184957"/>
            <a:ext cx="3097750" cy="30114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83959" y="237571"/>
            <a:ext cx="3269306" cy="295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124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u="sng" dirty="0" smtClean="0"/>
              <a:t>Reading</a:t>
            </a:r>
            <a:endParaRPr lang="en-GB" sz="6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10 minutes every night</a:t>
            </a:r>
          </a:p>
          <a:p>
            <a:r>
              <a:rPr lang="en-GB" sz="4000" dirty="0" smtClean="0"/>
              <a:t>Sign reading record</a:t>
            </a:r>
          </a:p>
          <a:p>
            <a:r>
              <a:rPr lang="en-GB" sz="4000" dirty="0" smtClean="0"/>
              <a:t>Buster’s Book Club</a:t>
            </a:r>
          </a:p>
          <a:p>
            <a:endParaRPr lang="en-GB" sz="4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9052" y="333179"/>
            <a:ext cx="4414105" cy="25582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8410" y="3419536"/>
            <a:ext cx="3555390" cy="25905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9127" y="3058321"/>
            <a:ext cx="1224695" cy="3643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018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8853" y="196312"/>
            <a:ext cx="5309381" cy="1325563"/>
          </a:xfrm>
        </p:spPr>
        <p:txBody>
          <a:bodyPr>
            <a:normAutofit/>
          </a:bodyPr>
          <a:lstStyle/>
          <a:p>
            <a:r>
              <a:rPr lang="en-GB" sz="4800" b="1" u="sng" dirty="0" smtClean="0"/>
              <a:t>Key Dates</a:t>
            </a:r>
            <a:endParaRPr lang="en-GB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64" y="1521875"/>
            <a:ext cx="10515600" cy="435133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5900" b="1" u="sng" dirty="0" smtClean="0"/>
              <a:t>Term 1</a:t>
            </a:r>
          </a:p>
          <a:p>
            <a:r>
              <a:rPr lang="en-GB" sz="5900" dirty="0" smtClean="0"/>
              <a:t>Old School House – 8</a:t>
            </a:r>
            <a:r>
              <a:rPr lang="en-GB" sz="5900" baseline="30000" dirty="0" smtClean="0"/>
              <a:t>th</a:t>
            </a:r>
            <a:r>
              <a:rPr lang="en-GB" sz="5900" dirty="0" smtClean="0"/>
              <a:t> October – TBC</a:t>
            </a:r>
          </a:p>
          <a:p>
            <a:r>
              <a:rPr lang="en-GB" sz="5900" dirty="0" smtClean="0"/>
              <a:t>Parents/Grandparents in to share toys – 15</a:t>
            </a:r>
            <a:r>
              <a:rPr lang="en-GB" sz="5900" baseline="30000" dirty="0" smtClean="0"/>
              <a:t>th</a:t>
            </a:r>
            <a:r>
              <a:rPr lang="en-GB" sz="5900" dirty="0" smtClean="0"/>
              <a:t> October – TBC</a:t>
            </a:r>
          </a:p>
          <a:p>
            <a:r>
              <a:rPr lang="en-GB" sz="5900" dirty="0" smtClean="0"/>
              <a:t>Multi-skills at the Marsh Academy – 16</a:t>
            </a:r>
            <a:r>
              <a:rPr lang="en-GB" sz="5900" baseline="30000" dirty="0" smtClean="0"/>
              <a:t>th</a:t>
            </a:r>
            <a:r>
              <a:rPr lang="en-GB" sz="5900" dirty="0" smtClean="0"/>
              <a:t> October</a:t>
            </a:r>
          </a:p>
          <a:p>
            <a:pPr marL="0" indent="0">
              <a:buNone/>
            </a:pPr>
            <a:r>
              <a:rPr lang="en-GB" sz="5900" b="1" u="sng" dirty="0" smtClean="0"/>
              <a:t>Term 2</a:t>
            </a:r>
          </a:p>
          <a:p>
            <a:r>
              <a:rPr lang="en-GB" sz="5900" b="1" dirty="0" smtClean="0"/>
              <a:t>Parents Evening – Thursday 14</a:t>
            </a:r>
            <a:r>
              <a:rPr lang="en-GB" sz="5900" b="1" baseline="30000" dirty="0" smtClean="0"/>
              <a:t>th</a:t>
            </a:r>
            <a:r>
              <a:rPr lang="en-GB" sz="5900" b="1" dirty="0" smtClean="0"/>
              <a:t> November 3:30-8:00</a:t>
            </a:r>
          </a:p>
          <a:p>
            <a:r>
              <a:rPr lang="en-GB" sz="5900" dirty="0" smtClean="0"/>
              <a:t>Parents to talk about their jobs – Date TBC</a:t>
            </a:r>
          </a:p>
          <a:p>
            <a:r>
              <a:rPr lang="en-GB" sz="5900" dirty="0" smtClean="0"/>
              <a:t>KS1 Nativity Performances – Thurs 12</a:t>
            </a:r>
            <a:r>
              <a:rPr lang="en-GB" sz="5900" baseline="30000" dirty="0" smtClean="0"/>
              <a:t>th</a:t>
            </a:r>
            <a:r>
              <a:rPr lang="en-GB" sz="5900" dirty="0" smtClean="0"/>
              <a:t> Dec @ 2pm and Fri 13</a:t>
            </a:r>
            <a:r>
              <a:rPr lang="en-GB" sz="5900" baseline="30000" dirty="0" smtClean="0"/>
              <a:t>th</a:t>
            </a:r>
            <a:r>
              <a:rPr lang="en-GB" sz="5900" dirty="0" smtClean="0"/>
              <a:t> Dec @ 9:30am</a:t>
            </a:r>
          </a:p>
          <a:p>
            <a:pPr marL="0" indent="0">
              <a:buNone/>
            </a:pPr>
            <a:r>
              <a:rPr lang="en-GB" sz="5900" b="1" u="sng" dirty="0" smtClean="0"/>
              <a:t>Term 3</a:t>
            </a:r>
          </a:p>
          <a:p>
            <a:r>
              <a:rPr lang="en-GB" sz="5900" dirty="0" smtClean="0"/>
              <a:t>Astrodome workshop in school – 16</a:t>
            </a:r>
            <a:r>
              <a:rPr lang="en-GB" sz="5900" baseline="30000" dirty="0" smtClean="0"/>
              <a:t>th</a:t>
            </a:r>
            <a:r>
              <a:rPr lang="en-GB" sz="5900" dirty="0" smtClean="0"/>
              <a:t> January</a:t>
            </a:r>
          </a:p>
          <a:p>
            <a:r>
              <a:rPr lang="en-GB" sz="5900" dirty="0" smtClean="0"/>
              <a:t>Assembly to Parents to share learning – Date TBC</a:t>
            </a:r>
          </a:p>
          <a:p>
            <a:pPr marL="0" indent="0">
              <a:buNone/>
            </a:pPr>
            <a:endParaRPr lang="en-GB" sz="4000" dirty="0" smtClean="0"/>
          </a:p>
          <a:p>
            <a:endParaRPr lang="en-GB" sz="4000" dirty="0" smtClean="0"/>
          </a:p>
          <a:p>
            <a:endParaRPr lang="en-GB" sz="4000" dirty="0" smtClean="0"/>
          </a:p>
        </p:txBody>
      </p:sp>
    </p:spTree>
    <p:extLst>
      <p:ext uri="{BB962C8B-B14F-4D97-AF65-F5344CB8AC3E}">
        <p14:creationId xmlns:p14="http://schemas.microsoft.com/office/powerpoint/2010/main" val="1051224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80120" y="887021"/>
            <a:ext cx="3302537" cy="4387656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u="sng" dirty="0" smtClean="0"/>
              <a:t>Phonics Screening Check</a:t>
            </a:r>
            <a:endParaRPr lang="en-GB" sz="4800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12763" y="1586474"/>
            <a:ext cx="774192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 smtClean="0"/>
              <a:t>Week beginning 8</a:t>
            </a:r>
            <a:r>
              <a:rPr lang="en-GB" sz="4000" baseline="30000" dirty="0" smtClean="0"/>
              <a:t>th</a:t>
            </a:r>
            <a:r>
              <a:rPr lang="en-GB" sz="4000" dirty="0" smtClean="0"/>
              <a:t> June 2020</a:t>
            </a:r>
          </a:p>
          <a:p>
            <a:r>
              <a:rPr lang="en-GB" sz="4000" dirty="0" smtClean="0"/>
              <a:t>40 words – 20 alien and 20 real words</a:t>
            </a:r>
          </a:p>
          <a:p>
            <a:r>
              <a:rPr lang="en-GB" sz="4000" dirty="0" smtClean="0"/>
              <a:t>No time limit</a:t>
            </a:r>
          </a:p>
          <a:p>
            <a:r>
              <a:rPr lang="en-GB" sz="4000" dirty="0" smtClean="0"/>
              <a:t>Complete 1:1 with a year 1 teacher</a:t>
            </a:r>
          </a:p>
          <a:p>
            <a:r>
              <a:rPr lang="en-GB" sz="4000" dirty="0" smtClean="0"/>
              <a:t>Incorporates all sounds from RWI</a:t>
            </a:r>
          </a:p>
          <a:p>
            <a:r>
              <a:rPr lang="en-GB" sz="4000" dirty="0" smtClean="0"/>
              <a:t>Includes multi-syllable words</a:t>
            </a:r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74334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215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Welcome to Year 1</vt:lpstr>
      <vt:lpstr>Topics this year</vt:lpstr>
      <vt:lpstr>Communication</vt:lpstr>
      <vt:lpstr>PE </vt:lpstr>
      <vt:lpstr>Reading</vt:lpstr>
      <vt:lpstr>Key Dates</vt:lpstr>
      <vt:lpstr>Phonics Screening Check</vt:lpstr>
    </vt:vector>
  </TitlesOfParts>
  <Company>St Nicholas Church of England (Controlled) Primary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1</dc:title>
  <dc:creator>Miss Reynolds</dc:creator>
  <cp:lastModifiedBy>Miss Reynolds</cp:lastModifiedBy>
  <cp:revision>3</cp:revision>
  <dcterms:created xsi:type="dcterms:W3CDTF">2019-09-09T08:11:54Z</dcterms:created>
  <dcterms:modified xsi:type="dcterms:W3CDTF">2019-09-09T08:26:38Z</dcterms:modified>
</cp:coreProperties>
</file>