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BC0D-5421-874D-BBED-87B13F3BECFB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46A4-1C04-A548-92C6-F092E9743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55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BC0D-5421-874D-BBED-87B13F3BECFB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46A4-1C04-A548-92C6-F092E9743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51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BC0D-5421-874D-BBED-87B13F3BECFB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46A4-1C04-A548-92C6-F092E9743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7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BC0D-5421-874D-BBED-87B13F3BECFB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46A4-1C04-A548-92C6-F092E9743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8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BC0D-5421-874D-BBED-87B13F3BECFB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46A4-1C04-A548-92C6-F092E9743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920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BC0D-5421-874D-BBED-87B13F3BECFB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46A4-1C04-A548-92C6-F092E9743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010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BC0D-5421-874D-BBED-87B13F3BECFB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46A4-1C04-A548-92C6-F092E9743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117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BC0D-5421-874D-BBED-87B13F3BECFB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46A4-1C04-A548-92C6-F092E9743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0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BC0D-5421-874D-BBED-87B13F3BECFB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46A4-1C04-A548-92C6-F092E9743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865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BC0D-5421-874D-BBED-87B13F3BECFB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46A4-1C04-A548-92C6-F092E9743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04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BC0D-5421-874D-BBED-87B13F3BECFB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46A4-1C04-A548-92C6-F092E9743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4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0BC0D-5421-874D-BBED-87B13F3BECFB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746A4-1C04-A548-92C6-F092E9743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029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012"/>
            <a:ext cx="7772400" cy="810196"/>
          </a:xfrm>
        </p:spPr>
        <p:txBody>
          <a:bodyPr/>
          <a:lstStyle/>
          <a:p>
            <a:r>
              <a:rPr lang="en-US" dirty="0" smtClean="0"/>
              <a:t>The Hippopotamus Song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0" y="2364181"/>
            <a:ext cx="4693655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/>
              <a:t>The fair </a:t>
            </a:r>
            <a:r>
              <a:rPr lang="en-GB" dirty="0" err="1" smtClean="0"/>
              <a:t>hippopotama</a:t>
            </a:r>
            <a:r>
              <a:rPr lang="en-GB" dirty="0" smtClean="0"/>
              <a:t> he aimed to entice</a:t>
            </a:r>
            <a:br>
              <a:rPr lang="en-GB" dirty="0" smtClean="0"/>
            </a:br>
            <a:r>
              <a:rPr lang="en-GB" dirty="0" smtClean="0"/>
              <a:t>From her seat on that hilltop above</a:t>
            </a:r>
            <a:br>
              <a:rPr lang="en-GB" dirty="0" smtClean="0"/>
            </a:br>
            <a:r>
              <a:rPr lang="en-GB" dirty="0" smtClean="0"/>
              <a:t>As she hadn't got a ma to give her advice</a:t>
            </a:r>
            <a:br>
              <a:rPr lang="en-GB" dirty="0" smtClean="0"/>
            </a:br>
            <a:r>
              <a:rPr lang="en-GB" dirty="0" smtClean="0"/>
              <a:t>Came tiptoeing down to her love</a:t>
            </a:r>
            <a:br>
              <a:rPr lang="en-GB" dirty="0" smtClean="0"/>
            </a:br>
            <a:r>
              <a:rPr lang="en-GB" dirty="0" smtClean="0"/>
              <a:t>Like thunder the forest re-echoed the sound</a:t>
            </a:r>
            <a:br>
              <a:rPr lang="en-GB" dirty="0" smtClean="0"/>
            </a:br>
            <a:r>
              <a:rPr lang="en-GB" dirty="0" smtClean="0"/>
              <a:t>Of the song that they sang when they met</a:t>
            </a:r>
            <a:br>
              <a:rPr lang="en-GB" dirty="0" smtClean="0"/>
            </a:br>
            <a:r>
              <a:rPr lang="en-GB" dirty="0" smtClean="0"/>
              <a:t>His </a:t>
            </a:r>
            <a:r>
              <a:rPr lang="en-GB" dirty="0" err="1" smtClean="0"/>
              <a:t>inamorata</a:t>
            </a:r>
            <a:r>
              <a:rPr lang="en-GB" dirty="0" smtClean="0"/>
              <a:t> adjusted her garter</a:t>
            </a:r>
            <a:br>
              <a:rPr lang="en-GB" dirty="0" smtClean="0"/>
            </a:br>
            <a:r>
              <a:rPr lang="en-GB" dirty="0" smtClean="0"/>
              <a:t>And lifted her voice in duet</a:t>
            </a:r>
          </a:p>
          <a:p>
            <a:pPr algn="ctr"/>
            <a:endParaRPr lang="en-GB" dirty="0" smtClean="0"/>
          </a:p>
          <a:p>
            <a:pPr algn="ctr"/>
            <a:r>
              <a:rPr lang="en-GB" b="1" i="1" dirty="0" smtClean="0"/>
              <a:t>Chorus</a:t>
            </a:r>
          </a:p>
          <a:p>
            <a:pPr algn="ctr"/>
            <a:endParaRPr lang="en-GB" dirty="0" smtClean="0"/>
          </a:p>
          <a:p>
            <a:pPr algn="ctr"/>
            <a:r>
              <a:rPr lang="en-GB" i="1" dirty="0"/>
              <a:t>Mud, mud, glorious mud</a:t>
            </a:r>
            <a:br>
              <a:rPr lang="en-GB" i="1" dirty="0"/>
            </a:br>
            <a:r>
              <a:rPr lang="en-GB" i="1" dirty="0"/>
              <a:t>Nothing quite like it for cooling the blood</a:t>
            </a:r>
            <a:br>
              <a:rPr lang="en-GB" i="1" dirty="0"/>
            </a:br>
            <a:r>
              <a:rPr lang="en-GB" i="1" dirty="0"/>
              <a:t>So follow me follow, down to the hollow</a:t>
            </a:r>
            <a:br>
              <a:rPr lang="en-GB" i="1" dirty="0"/>
            </a:br>
            <a:r>
              <a:rPr lang="en-GB" i="1" dirty="0"/>
              <a:t>And there let me wallow in glorious mud</a:t>
            </a:r>
            <a:endParaRPr lang="en-GB" dirty="0"/>
          </a:p>
          <a:p>
            <a:pPr algn="ctr"/>
            <a:endParaRPr lang="en-GB" sz="1600" dirty="0" smtClean="0"/>
          </a:p>
          <a:p>
            <a:pPr algn="ctr"/>
            <a:endParaRPr lang="en-GB" sz="1600" dirty="0" smtClean="0"/>
          </a:p>
          <a:p>
            <a:pPr algn="ctr"/>
            <a:r>
              <a:rPr lang="en-GB" sz="1600" dirty="0" smtClean="0"/>
              <a:t> </a:t>
            </a:r>
            <a:endParaRPr lang="en-GB" sz="1600" dirty="0"/>
          </a:p>
        </p:txBody>
      </p:sp>
      <p:sp>
        <p:nvSpPr>
          <p:cNvPr id="5" name="Rectangle 4"/>
          <p:cNvSpPr/>
          <p:nvPr/>
        </p:nvSpPr>
        <p:spPr>
          <a:xfrm>
            <a:off x="0" y="1018699"/>
            <a:ext cx="4754483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/>
              <a:t>A bold hippopotamus was standing one day</a:t>
            </a:r>
            <a:br>
              <a:rPr lang="en-GB" dirty="0" smtClean="0"/>
            </a:br>
            <a:r>
              <a:rPr lang="en-GB" dirty="0" smtClean="0"/>
              <a:t>On the banks of the cool Shalimar</a:t>
            </a:r>
            <a:br>
              <a:rPr lang="en-GB" dirty="0" smtClean="0"/>
            </a:br>
            <a:r>
              <a:rPr lang="en-GB" dirty="0" smtClean="0"/>
              <a:t>He gazed at the bottom as he peacefully lay</a:t>
            </a:r>
            <a:br>
              <a:rPr lang="en-GB" dirty="0" smtClean="0"/>
            </a:br>
            <a:r>
              <a:rPr lang="en-GB" dirty="0" smtClean="0"/>
              <a:t>By the light of the evening star</a:t>
            </a:r>
            <a:br>
              <a:rPr lang="en-GB" dirty="0" smtClean="0"/>
            </a:br>
            <a:r>
              <a:rPr lang="en-GB" dirty="0" smtClean="0"/>
              <a:t>Away on the hilltop sat combing her hair</a:t>
            </a:r>
            <a:br>
              <a:rPr lang="en-GB" dirty="0" smtClean="0"/>
            </a:br>
            <a:r>
              <a:rPr lang="en-GB" dirty="0" smtClean="0"/>
              <a:t>His fair hippopotami maid</a:t>
            </a:r>
            <a:br>
              <a:rPr lang="en-GB" dirty="0" smtClean="0"/>
            </a:br>
            <a:r>
              <a:rPr lang="en-GB" dirty="0" smtClean="0"/>
              <a:t>The hippopotamus was no ignoramus</a:t>
            </a:r>
            <a:br>
              <a:rPr lang="en-GB" dirty="0" smtClean="0"/>
            </a:br>
            <a:r>
              <a:rPr lang="en-GB" dirty="0" smtClean="0"/>
              <a:t>And sang her this sweet serenade</a:t>
            </a:r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r>
              <a:rPr lang="en-GB" b="1" i="1" dirty="0" smtClean="0"/>
              <a:t>Chorus: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i="1" dirty="0" smtClean="0"/>
              <a:t>Mud, mud, glorious mud</a:t>
            </a:r>
            <a:br>
              <a:rPr lang="en-GB" i="1" dirty="0" smtClean="0"/>
            </a:br>
            <a:r>
              <a:rPr lang="en-GB" i="1" dirty="0" smtClean="0"/>
              <a:t>Nothing quite like it for cooling the blood</a:t>
            </a:r>
            <a:br>
              <a:rPr lang="en-GB" i="1" dirty="0" smtClean="0"/>
            </a:br>
            <a:r>
              <a:rPr lang="en-GB" i="1" dirty="0" smtClean="0"/>
              <a:t>So follow me follow, down to the hollow</a:t>
            </a:r>
            <a:br>
              <a:rPr lang="en-GB" i="1" dirty="0" smtClean="0"/>
            </a:br>
            <a:r>
              <a:rPr lang="en-GB" i="1" dirty="0" smtClean="0"/>
              <a:t>And there let me wallow in glorious mud</a:t>
            </a:r>
            <a:endParaRPr lang="en-GB" dirty="0" smtClean="0"/>
          </a:p>
          <a:p>
            <a:pPr algn="ctr"/>
            <a:r>
              <a:rPr lang="en-GB" sz="1600" dirty="0" smtClean="0"/>
              <a:t/>
            </a:r>
            <a:br>
              <a:rPr lang="en-GB" sz="1600" dirty="0" smtClean="0"/>
            </a:b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2463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50125" y="0"/>
            <a:ext cx="4271750" cy="6741994"/>
            <a:chOff x="272955" y="272955"/>
            <a:chExt cx="4162567" cy="6482687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l="25304" t="1632" r="42195" b="18060"/>
            <a:stretch/>
          </p:blipFill>
          <p:spPr>
            <a:xfrm>
              <a:off x="368489" y="272955"/>
              <a:ext cx="4067033" cy="5650172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3"/>
            <a:srcRect l="24859" t="5551" r="48289" b="80643"/>
            <a:stretch/>
          </p:blipFill>
          <p:spPr>
            <a:xfrm>
              <a:off x="272955" y="5745707"/>
              <a:ext cx="3493827" cy="1009935"/>
            </a:xfrm>
            <a:prstGeom prst="rect">
              <a:avLst/>
            </a:prstGeom>
          </p:spPr>
        </p:pic>
      </p:grpSp>
      <p:grpSp>
        <p:nvGrpSpPr>
          <p:cNvPr id="9" name="Group 8"/>
          <p:cNvGrpSpPr/>
          <p:nvPr/>
        </p:nvGrpSpPr>
        <p:grpSpPr>
          <a:xfrm>
            <a:off x="4895557" y="122161"/>
            <a:ext cx="3729828" cy="6735839"/>
            <a:chOff x="4895557" y="253729"/>
            <a:chExt cx="3511464" cy="648211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4"/>
            <a:srcRect l="25760" t="1567" r="34455"/>
            <a:stretch/>
          </p:blipFill>
          <p:spPr>
            <a:xfrm>
              <a:off x="4895557" y="253729"/>
              <a:ext cx="3511464" cy="488448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5"/>
            <a:srcRect l="26084" t="59736" r="48323" b="9667"/>
            <a:stretch/>
          </p:blipFill>
          <p:spPr>
            <a:xfrm>
              <a:off x="4895557" y="5219598"/>
              <a:ext cx="2255870" cy="15162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17543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17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The Hippopotamus Song</vt:lpstr>
      <vt:lpstr>PowerPoint Presentation</vt:lpstr>
    </vt:vector>
  </TitlesOfParts>
  <Company>Daniel Moulton, Vocal Coach &amp; Bass Baritone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Hippopotamus Song</dc:title>
  <dc:creator>Daniel Moulton</dc:creator>
  <cp:lastModifiedBy>Miss Franks</cp:lastModifiedBy>
  <cp:revision>3</cp:revision>
  <cp:lastPrinted>2017-06-27T15:29:11Z</cp:lastPrinted>
  <dcterms:created xsi:type="dcterms:W3CDTF">2017-05-24T07:32:42Z</dcterms:created>
  <dcterms:modified xsi:type="dcterms:W3CDTF">2017-06-27T15:31:00Z</dcterms:modified>
</cp:coreProperties>
</file>