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1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44D-2D80-7E4B-A451-7BB4B56E1966}" type="datetimeFigureOut">
              <a:rPr lang="en-US" smtClean="0"/>
              <a:t>30/03/17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489B-5A19-BD4F-84B0-54E1002A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44D-2D80-7E4B-A451-7BB4B56E1966}" type="datetimeFigureOut">
              <a:rPr lang="en-US" smtClean="0"/>
              <a:t>30/03/17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489B-5A19-BD4F-84B0-54E1002A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5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44D-2D80-7E4B-A451-7BB4B56E1966}" type="datetimeFigureOut">
              <a:rPr lang="en-US" smtClean="0"/>
              <a:t>30/03/17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489B-5A19-BD4F-84B0-54E1002A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44D-2D80-7E4B-A451-7BB4B56E1966}" type="datetimeFigureOut">
              <a:rPr lang="en-US" smtClean="0"/>
              <a:t>30/03/17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489B-5A19-BD4F-84B0-54E1002A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4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44D-2D80-7E4B-A451-7BB4B56E1966}" type="datetimeFigureOut">
              <a:rPr lang="en-US" smtClean="0"/>
              <a:t>30/03/17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489B-5A19-BD4F-84B0-54E1002A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1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44D-2D80-7E4B-A451-7BB4B56E1966}" type="datetimeFigureOut">
              <a:rPr lang="en-US" smtClean="0"/>
              <a:t>30/03/17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489B-5A19-BD4F-84B0-54E1002A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8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44D-2D80-7E4B-A451-7BB4B56E1966}" type="datetimeFigureOut">
              <a:rPr lang="en-US" smtClean="0"/>
              <a:t>30/03/17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489B-5A19-BD4F-84B0-54E1002A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44D-2D80-7E4B-A451-7BB4B56E1966}" type="datetimeFigureOut">
              <a:rPr lang="en-US" smtClean="0"/>
              <a:t>30/03/17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489B-5A19-BD4F-84B0-54E1002A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0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44D-2D80-7E4B-A451-7BB4B56E1966}" type="datetimeFigureOut">
              <a:rPr lang="en-US" smtClean="0"/>
              <a:t>30/03/17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489B-5A19-BD4F-84B0-54E1002A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7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44D-2D80-7E4B-A451-7BB4B56E1966}" type="datetimeFigureOut">
              <a:rPr lang="en-US" smtClean="0"/>
              <a:t>30/03/17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489B-5A19-BD4F-84B0-54E1002A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0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44D-2D80-7E4B-A451-7BB4B56E1966}" type="datetimeFigureOut">
              <a:rPr lang="en-US" smtClean="0"/>
              <a:t>30/03/17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489B-5A19-BD4F-84B0-54E1002A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7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8A44D-2D80-7E4B-A451-7BB4B56E1966}" type="datetimeFigureOut">
              <a:rPr lang="en-US" smtClean="0"/>
              <a:t>30/03/17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C489B-5A19-BD4F-84B0-54E1002A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Phonics Screening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One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1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551794"/>
              </p:ext>
            </p:extLst>
          </p:nvPr>
        </p:nvGraphicFramePr>
        <p:xfrm>
          <a:off x="2310956" y="-161989"/>
          <a:ext cx="5112655" cy="684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Document" r:id="rId3" imgW="6223000" imgH="8331200" progId="Word.Document.12">
                  <p:embed/>
                </p:oleObj>
              </mc:Choice>
              <mc:Fallback>
                <p:oleObj name="Document" r:id="rId3" imgW="6223000" imgH="833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0956" y="-161989"/>
                        <a:ext cx="5112655" cy="684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69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208850"/>
              </p:ext>
            </p:extLst>
          </p:nvPr>
        </p:nvGraphicFramePr>
        <p:xfrm>
          <a:off x="2279981" y="-7123"/>
          <a:ext cx="5092006" cy="6817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Document" r:id="rId3" imgW="6223000" imgH="8331200" progId="Word.Document.12">
                  <p:embed/>
                </p:oleObj>
              </mc:Choice>
              <mc:Fallback>
                <p:oleObj name="Document" r:id="rId3" imgW="6223000" imgH="833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9981" y="-7123"/>
                        <a:ext cx="5092006" cy="6817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1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41233"/>
              </p:ext>
            </p:extLst>
          </p:nvPr>
        </p:nvGraphicFramePr>
        <p:xfrm>
          <a:off x="2548429" y="-110367"/>
          <a:ext cx="5125460" cy="6862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Document" r:id="rId3" imgW="6223000" imgH="8331200" progId="Word.Document.12">
                  <p:embed/>
                </p:oleObj>
              </mc:Choice>
              <mc:Fallback>
                <p:oleObj name="Document" r:id="rId3" imgW="6223000" imgH="833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8429" y="-110367"/>
                        <a:ext cx="5125460" cy="6862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96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216007"/>
              </p:ext>
            </p:extLst>
          </p:nvPr>
        </p:nvGraphicFramePr>
        <p:xfrm>
          <a:off x="2269657" y="-120691"/>
          <a:ext cx="5110038" cy="6841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Document" r:id="rId3" imgW="6223000" imgH="8331200" progId="Word.Document.12">
                  <p:embed/>
                </p:oleObj>
              </mc:Choice>
              <mc:Fallback>
                <p:oleObj name="Document" r:id="rId3" imgW="6223000" imgH="833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9657" y="-120691"/>
                        <a:ext cx="5110038" cy="6841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75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Alien words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One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8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506971"/>
              </p:ext>
            </p:extLst>
          </p:nvPr>
        </p:nvGraphicFramePr>
        <p:xfrm>
          <a:off x="2143357" y="96122"/>
          <a:ext cx="4825958" cy="658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3" imgW="6223000" imgH="8496300" progId="Word.Document.12">
                  <p:embed/>
                </p:oleObj>
              </mc:Choice>
              <mc:Fallback>
                <p:oleObj name="Document" r:id="rId3" imgW="6223000" imgH="849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3357" y="96122"/>
                        <a:ext cx="4825958" cy="658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28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150893"/>
              </p:ext>
            </p:extLst>
          </p:nvPr>
        </p:nvGraphicFramePr>
        <p:xfrm>
          <a:off x="2194983" y="127094"/>
          <a:ext cx="4867257" cy="6645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ocument" r:id="rId3" imgW="6223000" imgH="8496300" progId="Word.Document.12">
                  <p:embed/>
                </p:oleObj>
              </mc:Choice>
              <mc:Fallback>
                <p:oleObj name="Document" r:id="rId3" imgW="6223000" imgH="849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4983" y="127094"/>
                        <a:ext cx="4867257" cy="6645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01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917146"/>
              </p:ext>
            </p:extLst>
          </p:nvPr>
        </p:nvGraphicFramePr>
        <p:xfrm>
          <a:off x="2432455" y="-1"/>
          <a:ext cx="5187330" cy="708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Document" r:id="rId3" imgW="6223000" imgH="8496300" progId="Word.Document.12">
                  <p:embed/>
                </p:oleObj>
              </mc:Choice>
              <mc:Fallback>
                <p:oleObj name="Document" r:id="rId3" imgW="6223000" imgH="849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2455" y="-1"/>
                        <a:ext cx="5187330" cy="7082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53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995463"/>
              </p:ext>
            </p:extLst>
          </p:nvPr>
        </p:nvGraphicFramePr>
        <p:xfrm>
          <a:off x="2463430" y="-151665"/>
          <a:ext cx="4991156" cy="6814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Document" r:id="rId3" imgW="6223000" imgH="8496300" progId="Word.Document.12">
                  <p:embed/>
                </p:oleObj>
              </mc:Choice>
              <mc:Fallback>
                <p:oleObj name="Document" r:id="rId3" imgW="6223000" imgH="849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3430" y="-151665"/>
                        <a:ext cx="4991156" cy="6814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19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098479"/>
              </p:ext>
            </p:extLst>
          </p:nvPr>
        </p:nvGraphicFramePr>
        <p:xfrm>
          <a:off x="2287907" y="-131016"/>
          <a:ext cx="5156354" cy="7040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Document" r:id="rId3" imgW="6223000" imgH="8496300" progId="Word.Document.12">
                  <p:embed/>
                </p:oleObj>
              </mc:Choice>
              <mc:Fallback>
                <p:oleObj name="Document" r:id="rId3" imgW="6223000" imgH="849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7907" y="-131016"/>
                        <a:ext cx="5156354" cy="7040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06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words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One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5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468928"/>
              </p:ext>
            </p:extLst>
          </p:nvPr>
        </p:nvGraphicFramePr>
        <p:xfrm>
          <a:off x="2341930" y="-100043"/>
          <a:ext cx="5153955" cy="6900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Document" r:id="rId3" imgW="6223000" imgH="8331200" progId="Word.Document.12">
                  <p:embed/>
                </p:oleObj>
              </mc:Choice>
              <mc:Fallback>
                <p:oleObj name="Document" r:id="rId3" imgW="6223000" imgH="833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930" y="-100043"/>
                        <a:ext cx="5153955" cy="6900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03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Macintosh PowerPoint</Application>
  <PresentationFormat>On-screen Show (4:3)</PresentationFormat>
  <Paragraphs>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Microsoft Word Document</vt:lpstr>
      <vt:lpstr>Phonics Screening practice</vt:lpstr>
      <vt:lpstr>Alien words…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words…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Screening practice</dc:title>
  <dc:creator>Sabina Common</dc:creator>
  <cp:lastModifiedBy>Sabina Common</cp:lastModifiedBy>
  <cp:revision>1</cp:revision>
  <dcterms:created xsi:type="dcterms:W3CDTF">2017-03-30T20:57:04Z</dcterms:created>
  <dcterms:modified xsi:type="dcterms:W3CDTF">2017-03-30T21:01:23Z</dcterms:modified>
</cp:coreProperties>
</file>