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268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075-42FA-4595-92E3-4FF94B94B2C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D84E-F87A-48B8-AC09-CF7C0CD76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3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075-42FA-4595-92E3-4FF94B94B2C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D84E-F87A-48B8-AC09-CF7C0CD76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9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075-42FA-4595-92E3-4FF94B94B2C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D84E-F87A-48B8-AC09-CF7C0CD76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67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075-42FA-4595-92E3-4FF94B94B2C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D84E-F87A-48B8-AC09-CF7C0CD76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8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075-42FA-4595-92E3-4FF94B94B2C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D84E-F87A-48B8-AC09-CF7C0CD76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1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075-42FA-4595-92E3-4FF94B94B2C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D84E-F87A-48B8-AC09-CF7C0CD76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63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075-42FA-4595-92E3-4FF94B94B2C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D84E-F87A-48B8-AC09-CF7C0CD76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5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075-42FA-4595-92E3-4FF94B94B2C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D84E-F87A-48B8-AC09-CF7C0CD76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61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075-42FA-4595-92E3-4FF94B94B2C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D84E-F87A-48B8-AC09-CF7C0CD76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41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075-42FA-4595-92E3-4FF94B94B2C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D84E-F87A-48B8-AC09-CF7C0CD76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99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075-42FA-4595-92E3-4FF94B94B2C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D84E-F87A-48B8-AC09-CF7C0CD76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12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A075-42FA-4595-92E3-4FF94B94B2C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FD84E-F87A-48B8-AC09-CF7C0CD76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83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20584" y="251520"/>
            <a:ext cx="6837416" cy="177561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 Nicholas C of E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Academy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julie\AppData\Local\Microsoft\Windows\Temporary Internet Files\Content.IE5\0LCY5PXS\St Nicholas Logo Name Onl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20" y="2052320"/>
            <a:ext cx="3972560" cy="5039360"/>
          </a:xfrm>
          <a:prstGeom prst="rect">
            <a:avLst/>
          </a:prstGeom>
          <a:noFill/>
          <a:extLst/>
        </p:spPr>
      </p:pic>
      <p:sp>
        <p:nvSpPr>
          <p:cNvPr id="4" name="Text Box 2"/>
          <p:cNvSpPr txBox="1"/>
          <p:nvPr/>
        </p:nvSpPr>
        <p:spPr>
          <a:xfrm>
            <a:off x="-1136" y="6876256"/>
            <a:ext cx="6859136" cy="177561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Calculation Policy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2016-2017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5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11718" r="27344" b="7812"/>
          <a:stretch/>
        </p:blipFill>
        <p:spPr bwMode="auto">
          <a:xfrm>
            <a:off x="0" y="0"/>
            <a:ext cx="6858000" cy="923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281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3" t="11718" r="27930" b="7552"/>
          <a:stretch/>
        </p:blipFill>
        <p:spPr bwMode="auto">
          <a:xfrm>
            <a:off x="0" y="0"/>
            <a:ext cx="6669360" cy="926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28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4" t="11198" r="27149" b="6511"/>
          <a:stretch/>
        </p:blipFill>
        <p:spPr bwMode="auto">
          <a:xfrm>
            <a:off x="0" y="8011"/>
            <a:ext cx="6858000" cy="935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28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4" t="11718" r="27344" b="7291"/>
          <a:stretch/>
        </p:blipFill>
        <p:spPr bwMode="auto">
          <a:xfrm>
            <a:off x="0" y="-29717"/>
            <a:ext cx="6741368" cy="935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762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11459" r="27149" b="9115"/>
          <a:stretch/>
        </p:blipFill>
        <p:spPr bwMode="auto">
          <a:xfrm>
            <a:off x="1166" y="-1"/>
            <a:ext cx="6856834" cy="920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762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11459" r="27344" b="7031"/>
          <a:stretch/>
        </p:blipFill>
        <p:spPr bwMode="auto">
          <a:xfrm>
            <a:off x="-5730" y="-1"/>
            <a:ext cx="6863730" cy="929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762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8" t="12239" r="27930" b="8333"/>
          <a:stretch/>
        </p:blipFill>
        <p:spPr bwMode="auto">
          <a:xfrm>
            <a:off x="0" y="0"/>
            <a:ext cx="6858000" cy="915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762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11718" r="27539" b="7031"/>
          <a:stretch/>
        </p:blipFill>
        <p:spPr bwMode="auto">
          <a:xfrm>
            <a:off x="0" y="0"/>
            <a:ext cx="6858000" cy="919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762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11459" r="27149" b="6511"/>
          <a:stretch/>
        </p:blipFill>
        <p:spPr bwMode="auto">
          <a:xfrm>
            <a:off x="-26318" y="-19422"/>
            <a:ext cx="6884318" cy="933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762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3" t="11198" r="27735" b="7292"/>
          <a:stretch/>
        </p:blipFill>
        <p:spPr bwMode="auto">
          <a:xfrm>
            <a:off x="0" y="-9525"/>
            <a:ext cx="6858000" cy="930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76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2" t="10714" r="27104" b="7398"/>
          <a:stretch/>
        </p:blipFill>
        <p:spPr bwMode="auto">
          <a:xfrm>
            <a:off x="12171" y="-34483"/>
            <a:ext cx="6845829" cy="923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643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2" t="12239" r="27149" b="8073"/>
          <a:stretch/>
        </p:blipFill>
        <p:spPr bwMode="auto">
          <a:xfrm>
            <a:off x="0" y="8383"/>
            <a:ext cx="6858000" cy="945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762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11980" r="27149" b="7812"/>
          <a:stretch/>
        </p:blipFill>
        <p:spPr bwMode="auto">
          <a:xfrm>
            <a:off x="-26318" y="-29345"/>
            <a:ext cx="6884318" cy="913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762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12501" r="27343" b="6770"/>
          <a:stretch/>
        </p:blipFill>
        <p:spPr bwMode="auto">
          <a:xfrm>
            <a:off x="0" y="-26691"/>
            <a:ext cx="6858000" cy="919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762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8" t="11459" r="27539" b="8073"/>
          <a:stretch/>
        </p:blipFill>
        <p:spPr bwMode="auto">
          <a:xfrm>
            <a:off x="-22498" y="-9525"/>
            <a:ext cx="6880498" cy="932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102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8" t="11198" r="27344" b="7031"/>
          <a:stretch/>
        </p:blipFill>
        <p:spPr bwMode="auto">
          <a:xfrm>
            <a:off x="27062" y="-12949"/>
            <a:ext cx="6830938" cy="935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102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12760" r="27344" b="6771"/>
          <a:stretch/>
        </p:blipFill>
        <p:spPr bwMode="auto">
          <a:xfrm>
            <a:off x="-5358" y="-1"/>
            <a:ext cx="6863358" cy="919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10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3" t="11718" r="27149" b="7031"/>
          <a:stretch/>
        </p:blipFill>
        <p:spPr bwMode="auto">
          <a:xfrm>
            <a:off x="34652" y="0"/>
            <a:ext cx="6823348" cy="90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0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10937" r="26953" b="7031"/>
          <a:stretch/>
        </p:blipFill>
        <p:spPr bwMode="auto">
          <a:xfrm>
            <a:off x="0" y="85725"/>
            <a:ext cx="6957392" cy="88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0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11459" r="27344" b="7812"/>
          <a:stretch/>
        </p:blipFill>
        <p:spPr bwMode="auto">
          <a:xfrm>
            <a:off x="7590" y="29344"/>
            <a:ext cx="6850410" cy="908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0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12239" r="27734" b="7292"/>
          <a:stretch/>
        </p:blipFill>
        <p:spPr bwMode="auto">
          <a:xfrm>
            <a:off x="116632" y="-1"/>
            <a:ext cx="6741368" cy="91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28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8" t="11198" r="27734" b="7552"/>
          <a:stretch/>
        </p:blipFill>
        <p:spPr bwMode="auto">
          <a:xfrm>
            <a:off x="0" y="-21333"/>
            <a:ext cx="6858000" cy="942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28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8" t="12500" r="27344" b="7813"/>
          <a:stretch/>
        </p:blipFill>
        <p:spPr bwMode="auto">
          <a:xfrm>
            <a:off x="0" y="22076"/>
            <a:ext cx="6858000" cy="915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281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12500" r="27734" b="7813"/>
          <a:stretch/>
        </p:blipFill>
        <p:spPr bwMode="auto">
          <a:xfrm>
            <a:off x="0" y="0"/>
            <a:ext cx="6858000" cy="905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281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</Words>
  <Application>Microsoft Office PowerPoint</Application>
  <PresentationFormat>On-screen Show (4:3)</PresentationFormat>
  <Paragraphs>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NatalieBarrow</dc:creator>
  <cp:lastModifiedBy>Mrs Barrow</cp:lastModifiedBy>
  <cp:revision>3</cp:revision>
  <dcterms:created xsi:type="dcterms:W3CDTF">2014-09-05T06:24:57Z</dcterms:created>
  <dcterms:modified xsi:type="dcterms:W3CDTF">2016-08-16T09:33:01Z</dcterms:modified>
</cp:coreProperties>
</file>